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8" r:id="rId2"/>
    <p:sldId id="335" r:id="rId3"/>
    <p:sldId id="334" r:id="rId4"/>
    <p:sldId id="331" r:id="rId5"/>
    <p:sldId id="332" r:id="rId6"/>
    <p:sldId id="33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64BD45"/>
    <a:srgbClr val="009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 snapToGrid="0" snapToObjects="1">
      <p:cViewPr varScale="1">
        <p:scale>
          <a:sx n="123" d="100"/>
          <a:sy n="123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3ADE0C-6C67-8E44-9C11-4239B59F4370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BEF782-32A5-7446-9FFD-E0F4FA645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1B6BE59-7BAF-F54D-9CE7-D8E71DFE07AA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1B6BE59-7BAF-F54D-9CE7-D8E71DFE07AA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1B6BE59-7BAF-F54D-9CE7-D8E71DFE07AA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1B6BE59-7BAF-F54D-9CE7-D8E71DFE07AA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1B6BE59-7BAF-F54D-9CE7-D8E71DFE07AA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331D7-B617-5A49-83E6-4C8DE558828D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F4DF-85C8-E94B-A495-119C83418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5370C-D9C8-3B4E-A5A9-64D9C69F180B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A696-2762-FF40-8290-FE3C78705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59512-3948-0248-B3D8-3D2725B34094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7841-3618-8840-8CFB-A9790BAC5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B17C1-E033-3449-8961-A1469964F626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CD25C-F8E5-4149-B579-EBA21AE6C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F1832-7D8E-8543-9694-4133ADC2A102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CDC9-A92D-8A42-B97A-B27859C08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0F781-381A-C04D-9562-2CECA8CC07C2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353C-3F46-944D-8C33-91A6BF4F3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3334C-436D-344B-9B9D-D06A716EB388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3887-F5D1-0F4E-9DDE-02A7D8070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D2537-EFAC-1647-9CA9-B0B26C3B3CE6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4246-76F0-714A-A9C1-9D0E4DD4F2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3E24B-7DD7-E74A-8C64-A942CEE1E168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46688-D3B8-EB40-BE50-D997F2236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D8012-731E-A549-B705-9E30068EB2CF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06B16-6032-824D-A59A-64BB80BA5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CDA98-DE40-6E47-A29B-A7C59DC49876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1BBA2-8BDD-D847-9AA7-01E324F5C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9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033E218-825B-9F4F-9A0C-414730340A0D}" type="datetimeFigureOut">
              <a:rPr lang="en-US"/>
              <a:pPr/>
              <a:t>07/06/2013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9243B82-8C01-9249-9F61-48AB43F36E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520250" y="2527489"/>
            <a:ext cx="4845050" cy="17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dirty="0">
                <a:solidFill>
                  <a:srgbClr val="009F32"/>
                </a:solidFill>
                <a:latin typeface="Univers LT Std 65 Bold"/>
                <a:ea typeface="MS PGothic" charset="0"/>
                <a:cs typeface="Univers LT Std 65 Bold"/>
              </a:rPr>
              <a:t>A Day Full of </a:t>
            </a:r>
            <a:r>
              <a:rPr lang="en-US" sz="3100" dirty="0" smtClean="0">
                <a:solidFill>
                  <a:srgbClr val="009F32"/>
                </a:solidFill>
                <a:latin typeface="Univers LT Std 65 Bold"/>
                <a:ea typeface="MS PGothic" charset="0"/>
                <a:cs typeface="Univers LT Std 65 Bold"/>
              </a:rPr>
              <a:t>Energy</a:t>
            </a:r>
            <a:endParaRPr lang="en-US" sz="3100" dirty="0">
              <a:solidFill>
                <a:srgbClr val="64BD45"/>
              </a:solidFill>
              <a:latin typeface="VAG Rounded Light"/>
              <a:ea typeface="MS PGothic" charset="0"/>
              <a:cs typeface="VAG Rounded Light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atin typeface="VAG Rounded Light"/>
              <a:cs typeface="VAG Round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83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3" y="1203325"/>
            <a:ext cx="7032625" cy="4997450"/>
          </a:xfrm>
          <a:prstGeom prst="rect">
            <a:avLst/>
          </a:prstGeom>
          <a:solidFill>
            <a:schemeClr val="bg1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4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309" r="8514"/>
          <a:stretch/>
        </p:blipFill>
        <p:spPr>
          <a:xfrm>
            <a:off x="2247899" y="1396999"/>
            <a:ext cx="4793700" cy="4452315"/>
          </a:xfrm>
          <a:noFill/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rgbClr val="009F32"/>
                </a:solidFill>
                <a:latin typeface="Univers LT Std 65 Bold"/>
                <a:cs typeface="Univers LT Std 65 Bold"/>
              </a:rPr>
              <a:t>A Day Full of Energy: </a:t>
            </a:r>
            <a:r>
              <a:rPr lang="en-US" sz="2800" dirty="0">
                <a:latin typeface="Univers LT Std 65 Bold"/>
                <a:cs typeface="Univers LT Std 65 Bold"/>
              </a:rPr>
              <a:t>Trumpet</a:t>
            </a:r>
            <a:endParaRPr lang="en-US" sz="2800" dirty="0">
              <a:latin typeface="Univers LT Std 65 Bold"/>
              <a:cs typeface="Univers LT Std 65 Bold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6096967"/>
            <a:ext cx="7610475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000" dirty="0">
                <a:solidFill>
                  <a:srgbClr val="808080"/>
                </a:solidFill>
                <a:latin typeface="Univers LT Std 45 Light"/>
                <a:cs typeface="Univers LT Std 45 Light"/>
              </a:rPr>
              <a:t>BP Schools Link - A Day Full of Energy</a:t>
            </a:r>
            <a:endParaRPr lang="en-US" sz="1000" dirty="0">
              <a:solidFill>
                <a:srgbClr val="808080"/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99736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3" y="1203325"/>
            <a:ext cx="7032625" cy="4997450"/>
          </a:xfrm>
          <a:prstGeom prst="rect">
            <a:avLst/>
          </a:prstGeom>
          <a:solidFill>
            <a:schemeClr val="bg1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4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5" y="1566000"/>
            <a:ext cx="6432638" cy="4284636"/>
          </a:xfrm>
          <a:noFill/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rgbClr val="009F32"/>
                </a:solidFill>
                <a:latin typeface="Univers LT Std 65 Bold"/>
                <a:cs typeface="Univers LT Std 65 Bold"/>
              </a:rPr>
              <a:t>A Day Full of Energy: </a:t>
            </a:r>
            <a:r>
              <a:rPr lang="en-US" sz="2800" dirty="0">
                <a:latin typeface="Univers LT Std 65 Bold"/>
                <a:cs typeface="Univers LT Std 65 Bold"/>
              </a:rPr>
              <a:t>Desk lamp</a:t>
            </a:r>
            <a:endParaRPr lang="en-US" sz="2800" dirty="0">
              <a:latin typeface="Univers LT Std 65 Bold"/>
              <a:cs typeface="Univers LT Std 65 Bold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6096967"/>
            <a:ext cx="7610475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000" dirty="0">
                <a:solidFill>
                  <a:srgbClr val="808080"/>
                </a:solidFill>
                <a:latin typeface="Univers LT Std 45 Light"/>
                <a:cs typeface="Univers LT Std 45 Light"/>
              </a:rPr>
              <a:t>BP Schools Link - A Day Full of Energy</a:t>
            </a:r>
            <a:endParaRPr lang="en-US" sz="1000" dirty="0">
              <a:solidFill>
                <a:srgbClr val="808080"/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75375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3" y="1203325"/>
            <a:ext cx="7032625" cy="4997450"/>
          </a:xfrm>
          <a:prstGeom prst="rect">
            <a:avLst/>
          </a:prstGeom>
          <a:solidFill>
            <a:schemeClr val="bg1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4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5" y="1564680"/>
            <a:ext cx="6432638" cy="4284637"/>
          </a:xfrm>
          <a:noFill/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rgbClr val="009F32"/>
                </a:solidFill>
                <a:latin typeface="Univers LT Std 65 Bold"/>
                <a:cs typeface="Univers LT Std 65 Bold"/>
              </a:rPr>
              <a:t>A Day Full of Energy: </a:t>
            </a:r>
            <a:r>
              <a:rPr lang="en-US" sz="2800" dirty="0" smtClean="0">
                <a:latin typeface="Univers LT Std 65 Bold"/>
                <a:cs typeface="Univers LT Std 65 Bold"/>
              </a:rPr>
              <a:t>Star</a:t>
            </a:r>
            <a:endParaRPr lang="en-US" sz="2800" dirty="0">
              <a:latin typeface="Univers LT Std 65 Bold"/>
              <a:cs typeface="Univers LT Std 65 Bold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6096967"/>
            <a:ext cx="7610475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000" dirty="0">
                <a:solidFill>
                  <a:srgbClr val="808080"/>
                </a:solidFill>
                <a:latin typeface="Univers LT Std 45 Light"/>
                <a:cs typeface="Univers LT Std 45 Light"/>
              </a:rPr>
              <a:t>BP Schools Link - A Day Full of Energy</a:t>
            </a:r>
            <a:endParaRPr lang="en-US" sz="1000" dirty="0">
              <a:solidFill>
                <a:srgbClr val="808080"/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2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3" y="1203325"/>
            <a:ext cx="7032625" cy="4997450"/>
          </a:xfrm>
          <a:prstGeom prst="rect">
            <a:avLst/>
          </a:prstGeom>
          <a:solidFill>
            <a:schemeClr val="bg1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4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5" y="1564680"/>
            <a:ext cx="6432638" cy="4284636"/>
          </a:xfrm>
          <a:noFill/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 smtClean="0">
                <a:solidFill>
                  <a:srgbClr val="009F32"/>
                </a:solidFill>
                <a:latin typeface="Univers LT Std 65 Bold"/>
                <a:cs typeface="Univers LT Std 65 Bold"/>
              </a:rPr>
              <a:t>A Day Full of Energy: </a:t>
            </a:r>
            <a:r>
              <a:rPr lang="en-US" sz="2800" dirty="0">
                <a:latin typeface="Univers LT Std 65 Bold"/>
                <a:cs typeface="Univers LT Std 65 Bold"/>
              </a:rPr>
              <a:t>Mobile</a:t>
            </a:r>
            <a:endParaRPr lang="en-US" sz="2800" dirty="0">
              <a:latin typeface="Univers LT Std 65 Bold"/>
              <a:cs typeface="Univers LT Std 65 Bold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6096967"/>
            <a:ext cx="7610475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000" dirty="0">
                <a:solidFill>
                  <a:srgbClr val="808080"/>
                </a:solidFill>
                <a:latin typeface="Univers LT Std 45 Light"/>
                <a:cs typeface="Univers LT Std 45 Light"/>
              </a:rPr>
              <a:t>BP Schools Link - A Day Full of Energy</a:t>
            </a:r>
            <a:endParaRPr lang="en-US" sz="1000" dirty="0">
              <a:solidFill>
                <a:srgbClr val="808080"/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653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2363" y="1203325"/>
            <a:ext cx="7032625" cy="4997450"/>
          </a:xfrm>
          <a:prstGeom prst="rect">
            <a:avLst/>
          </a:prstGeom>
          <a:solidFill>
            <a:schemeClr val="bg1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4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5" y="1572240"/>
            <a:ext cx="6432638" cy="4269516"/>
          </a:xfrm>
          <a:noFill/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544513" y="244475"/>
            <a:ext cx="7872412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rgbClr val="009F32"/>
                </a:solidFill>
                <a:latin typeface="Univers LT Std 65 Bold"/>
                <a:cs typeface="Univers LT Std 65 Bold"/>
              </a:rPr>
              <a:t>A Day Full of Energy: </a:t>
            </a:r>
            <a:r>
              <a:rPr lang="en-US" sz="2800" dirty="0">
                <a:latin typeface="Univers LT Std 65 Bold"/>
                <a:cs typeface="Univers LT Std 65 Bold"/>
              </a:rPr>
              <a:t>Piece of paper on desk</a:t>
            </a:r>
            <a:endParaRPr lang="en-US" sz="2800" dirty="0">
              <a:latin typeface="Univers LT Std 65 Bold"/>
              <a:cs typeface="Univers LT Std 65 Bold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44513" y="6096967"/>
            <a:ext cx="7610475" cy="4445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spc="-50" baseline="0">
                <a:solidFill>
                  <a:srgbClr val="64BD45"/>
                </a:solidFill>
                <a:latin typeface="Univers-Ligh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000" dirty="0">
                <a:solidFill>
                  <a:srgbClr val="808080"/>
                </a:solidFill>
                <a:latin typeface="Univers LT Std 45 Light"/>
                <a:cs typeface="Univers LT Std 45 Light"/>
              </a:rPr>
              <a:t>BP Schools Link - A Day Full of Energy</a:t>
            </a:r>
            <a:endParaRPr lang="en-US" sz="1000" dirty="0">
              <a:solidFill>
                <a:srgbClr val="808080"/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285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95</Words>
  <Application>Microsoft Macintosh PowerPoint</Application>
  <PresentationFormat>On-screen Show (4:3)</PresentationFormat>
  <Paragraphs>16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Edcoms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-Key Stage 1</dc:title>
  <dc:creator>Edcoms</dc:creator>
  <cp:lastModifiedBy>Microsoft Office User</cp:lastModifiedBy>
  <cp:revision>46</cp:revision>
  <dcterms:created xsi:type="dcterms:W3CDTF">2012-04-13T14:41:42Z</dcterms:created>
  <dcterms:modified xsi:type="dcterms:W3CDTF">2013-06-07T09:32:57Z</dcterms:modified>
</cp:coreProperties>
</file>