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3" r:id="rId2"/>
    <p:sldId id="329" r:id="rId3"/>
    <p:sldId id="332" r:id="rId4"/>
    <p:sldId id="330" r:id="rId5"/>
    <p:sldId id="331" r:id="rId6"/>
    <p:sldId id="326" r:id="rId7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You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B6CE38"/>
    <a:srgbClr val="672180"/>
    <a:srgbClr val="89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7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50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90746F-C18C-4C96-9069-7D4508D61B02}" type="datetimeFigureOut">
              <a:rPr lang="en-GB"/>
              <a:pPr>
                <a:defRPr/>
              </a:pPr>
              <a:t>03/09/2013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77AC05-9968-49C9-ADE3-93D23A2D3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77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195ADB-FE44-4AC2-988E-82AE95DE8CA4}" type="datetimeFigureOut">
              <a:rPr lang="en-GB"/>
              <a:pPr>
                <a:defRPr/>
              </a:pPr>
              <a:t>03/09/2013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23C490-6182-4091-BC94-E9DF090BD1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28C1-19EB-46C5-A0A2-F978A1098B08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D9D7-21DD-4295-B6C5-4E61A2D8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6FC1-7EA6-4D23-857E-0885D95D8670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3FB-4AF9-492C-8EDC-D3D3FBEF3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57EC-024A-45FF-BCEA-E750647CC871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6AAC-0AC5-430F-A268-3DBE7BAE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42F8-9A6A-47B2-A005-E166860D1EEB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669A-C399-46F9-BCCC-0B2431CD2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C980-7E5C-493A-B91A-1C4D53F97865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5EE4-D6AC-4593-A07B-C08FCDA3B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5BD0-0937-426D-9977-71A9A179CCDC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8252-6A69-4166-8DDB-CB6D7A1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40FA-5895-421C-8F35-CFA15A21A1E6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941C-E638-47B7-A7A0-5A3F82682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C363-8722-4A97-890D-9C651F00A3AF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85E5-8966-4FBA-80C0-73190B5B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925-7E27-4553-86AD-06697DE61DCB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E5E5D-5A43-430B-99D1-4E66F9786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762E-C740-40E0-AE9B-66890FCC87D0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8FC5-C63D-41B4-B200-6F5D8D3D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E7F7-C09D-416F-9C35-5C68E608F1FA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FDBE-1DAF-4F2E-9E61-3A4E08A05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ECC49-7E4A-4514-8250-03835AE53EE1}" type="datetimeFigureOut">
              <a:rPr lang="en-US"/>
              <a:pPr>
                <a:defRPr/>
              </a:pPr>
              <a:t>03/09/2013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69A06-C4C9-4D03-A529-EA740E44E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gi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8683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600"/>
              </a:spcAft>
              <a:defRPr/>
            </a:pPr>
            <a:r>
              <a:rPr lang="en-US" sz="6667" baseline="30000" dirty="0" smtClean="0">
                <a:solidFill>
                  <a:srgbClr val="672180"/>
                </a:solidFill>
                <a:latin typeface="Arial"/>
                <a:cs typeface="Arial"/>
              </a:rPr>
              <a:t>Creative Chromatography Background Information</a:t>
            </a:r>
            <a:endParaRPr lang="en-US" sz="2333" baseline="30000" dirty="0">
              <a:solidFill>
                <a:srgbClr val="89BA17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34290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98475" y="1487837"/>
            <a:ext cx="551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 dirty="0">
                <a:solidFill>
                  <a:srgbClr val="89BA17"/>
                </a:solidFill>
              </a:rPr>
              <a:t>BP Schools Link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5365" name="Picture 10" descr="BPL_logo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179">
            <a:off x="3961161" y="1834415"/>
            <a:ext cx="4466611" cy="4466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06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dirty="0" smtClean="0">
                <a:solidFill>
                  <a:srgbClr val="672180"/>
                </a:solidFill>
                <a:latin typeface="Arial" charset="0"/>
                <a:cs typeface="Arial" charset="0"/>
              </a:rPr>
              <a:t>Looking for Chemicals which are hidden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5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05588" y="5727700"/>
            <a:ext cx="22574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9650" y="1344613"/>
            <a:ext cx="4044950" cy="265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02125" y="1609725"/>
            <a:ext cx="3025775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3500"/>
          </a:xfrm>
        </p:spPr>
        <p:txBody>
          <a:bodyPr/>
          <a:lstStyle/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 smtClean="0">
                <a:latin typeface="Arial" charset="0"/>
                <a:cs typeface="Arial" charset="0"/>
              </a:rPr>
              <a:t> 	In some products the chemicals we want to measure  	can be hidden / masked by other bigger molecules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>	We need to use separate these first before we can  	measure these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 smtClean="0">
                <a:latin typeface="Arial" charset="0"/>
                <a:cs typeface="Arial" charset="0"/>
              </a:rPr>
              <a:t>	Using GCMS – Gas Chromatography Mass  	Spectroscopy which separates the different chemicals 	first followed by detailed chemical analysis.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>	We can check the levels of the Antioxidants over the  	course of their use</a:t>
            </a:r>
          </a:p>
        </p:txBody>
      </p:sp>
    </p:spTree>
    <p:extLst>
      <p:ext uri="{BB962C8B-B14F-4D97-AF65-F5344CB8AC3E}">
        <p14:creationId xmlns:p14="http://schemas.microsoft.com/office/powerpoint/2010/main" val="111273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dirty="0" smtClean="0">
                <a:solidFill>
                  <a:srgbClr val="672180"/>
                </a:solidFill>
                <a:latin typeface="Arial" charset="0"/>
                <a:cs typeface="Arial" charset="0"/>
              </a:rPr>
              <a:t>Looking for Chemicals which are hidden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5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9650" y="1344613"/>
            <a:ext cx="4044950" cy="265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02125" y="1609725"/>
            <a:ext cx="3025775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97" y="1397756"/>
            <a:ext cx="4729656" cy="404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05588" y="5727700"/>
            <a:ext cx="22574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74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dirty="0" smtClean="0">
                <a:solidFill>
                  <a:srgbClr val="672180"/>
                </a:solidFill>
                <a:latin typeface="Arial" charset="0"/>
                <a:cs typeface="Arial" charset="0"/>
              </a:rPr>
              <a:t>Looking for impurities in jet fuel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5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9650" y="1344613"/>
            <a:ext cx="4044950" cy="265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02125" y="1609725"/>
            <a:ext cx="3025775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3500"/>
          </a:xfrm>
        </p:spPr>
        <p:txBody>
          <a:bodyPr/>
          <a:lstStyle/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 smtClean="0">
                <a:latin typeface="Arial" charset="0"/>
                <a:cs typeface="Arial" charset="0"/>
              </a:rPr>
              <a:t> 	Jet Fuel quality is of great importance and is closely  	scrutinised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latin typeface="Arial" charset="0"/>
                <a:cs typeface="Arial" charset="0"/>
              </a:rPr>
              <a:t>	There is a limit for the amount of impurities allowed  	and a method to measure these impurities</a:t>
            </a:r>
          </a:p>
          <a:p>
            <a:pPr indent="-185738" defTabSz="6302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dirty="0" smtClean="0">
                <a:latin typeface="Arial" charset="0"/>
                <a:cs typeface="Arial" charset="0"/>
              </a:rPr>
              <a:t> 	Using GCMS – Gas Chromatography Mass  	Spectroscopy which separates the different chemicals 	first followed by detailed chemical analysis.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5588" y="5727700"/>
            <a:ext cx="22574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78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501650"/>
            <a:ext cx="8229600" cy="706438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dirty="0" smtClean="0">
                <a:solidFill>
                  <a:srgbClr val="672180"/>
                </a:solidFill>
                <a:latin typeface="Arial" charset="0"/>
                <a:cs typeface="Arial" charset="0"/>
              </a:rPr>
              <a:t>Looking for impurities in jet fuel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5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9650" y="1344613"/>
            <a:ext cx="4044950" cy="265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02125" y="1609725"/>
            <a:ext cx="3025775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90675"/>
            <a:ext cx="7239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05588" y="5727700"/>
            <a:ext cx="22574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8695" y="2095500"/>
            <a:ext cx="1869305" cy="2603500"/>
            <a:chOff x="4988695" y="2095500"/>
            <a:chExt cx="1869305" cy="2603500"/>
          </a:xfrm>
        </p:grpSpPr>
        <p:sp>
          <p:nvSpPr>
            <p:cNvPr id="3" name="Rectangle 2"/>
            <p:cNvSpPr/>
            <p:nvPr/>
          </p:nvSpPr>
          <p:spPr>
            <a:xfrm>
              <a:off x="4995333" y="2095500"/>
              <a:ext cx="1862667" cy="260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6514" y="239187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9BA17"/>
                  </a:solidFill>
                </a:rPr>
                <a:t>5ppm</a:t>
              </a:r>
              <a:endParaRPr lang="en-US" dirty="0">
                <a:solidFill>
                  <a:srgbClr val="89BA17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96514" y="354306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B6CE38"/>
                  </a:solidFill>
                </a:rPr>
                <a:t>2ppm</a:t>
              </a:r>
              <a:endParaRPr lang="en-US" dirty="0">
                <a:solidFill>
                  <a:srgbClr val="B6CE38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96514" y="3815872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1ppm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96514" y="4065351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80000"/>
                  </a:solidFill>
                </a:rPr>
                <a:t>0.5ppm</a:t>
              </a:r>
              <a:endParaRPr lang="en-US" dirty="0">
                <a:solidFill>
                  <a:srgbClr val="C8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88695" y="430402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0.1ppm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46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63550" y="533400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dirty="0" smtClean="0">
                <a:solidFill>
                  <a:srgbClr val="672180"/>
                </a:solidFill>
                <a:latin typeface="Arial" charset="0"/>
                <a:cs typeface="Arial" charset="0"/>
              </a:rPr>
              <a:t>Chromatography also helps us to…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8" name="Picture 5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2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14</a:t>
            </a:r>
          </a:p>
        </p:txBody>
      </p:sp>
      <p:sp>
        <p:nvSpPr>
          <p:cNvPr id="4199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indent="-1857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Test water samples for pollution</a:t>
            </a:r>
          </a:p>
          <a:p>
            <a:pPr indent="-1857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Test air samples for pollution, explosives or drugs</a:t>
            </a:r>
          </a:p>
          <a:p>
            <a:pPr indent="-1857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Identify people, using a sample from their body</a:t>
            </a:r>
          </a:p>
          <a:p>
            <a:pPr indent="-185738" eaLnBrk="1" hangingPunct="1">
              <a:spcBef>
                <a:spcPts val="1200"/>
              </a:spcBef>
              <a:buFont typeface="Arial" charset="0"/>
              <a:buBlip>
                <a:blip r:embed="rId4"/>
              </a:buBlip>
            </a:pPr>
            <a:r>
              <a:rPr lang="en-GB" sz="2400" smtClean="0">
                <a:latin typeface="Arial" charset="0"/>
                <a:cs typeface="Arial" charset="0"/>
              </a:rPr>
              <a:t>Detect pesticides in food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51340">
            <a:off x="5357534" y="3227296"/>
            <a:ext cx="3029169" cy="2019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605588" y="5727700"/>
            <a:ext cx="22574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</a:t>
            </a:r>
            <a:r>
              <a:rPr lang="en-US" sz="1200" baseline="30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Creative Chromatography</a:t>
            </a:r>
            <a:endParaRPr lang="en-US" sz="1200" baseline="30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106</Words>
  <Application>Microsoft Macintosh PowerPoint</Application>
  <PresentationFormat>On-screen Show (4:3)</PresentationFormat>
  <Paragraphs>33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Creative Chromatography Background Information</vt:lpstr>
      <vt:lpstr>Looking for Chemicals which are hidden </vt:lpstr>
      <vt:lpstr>Looking for Chemicals which are hidden </vt:lpstr>
      <vt:lpstr>Looking for impurities in jet fuel </vt:lpstr>
      <vt:lpstr>Looking for impurities in jet fuel </vt:lpstr>
      <vt:lpstr>Chromatography also helps us 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Solutions</dc:title>
  <dc:creator>Taylor, David R</dc:creator>
  <cp:lastModifiedBy>Edcoms</cp:lastModifiedBy>
  <cp:revision>119</cp:revision>
  <cp:lastPrinted>2011-06-24T15:05:18Z</cp:lastPrinted>
  <dcterms:created xsi:type="dcterms:W3CDTF">2011-06-17T11:47:15Z</dcterms:created>
  <dcterms:modified xsi:type="dcterms:W3CDTF">2013-09-03T09:39:21Z</dcterms:modified>
</cp:coreProperties>
</file>