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16" r:id="rId4"/>
    <p:sldId id="317" r:id="rId5"/>
    <p:sldId id="319" r:id="rId6"/>
    <p:sldId id="320" r:id="rId7"/>
    <p:sldId id="330" r:id="rId8"/>
    <p:sldId id="327" r:id="rId9"/>
    <p:sldId id="328" r:id="rId10"/>
    <p:sldId id="331" r:id="rId11"/>
    <p:sldId id="262" r:id="rId12"/>
    <p:sldId id="323" r:id="rId13"/>
    <p:sldId id="325" r:id="rId14"/>
    <p:sldId id="260" r:id="rId15"/>
    <p:sldId id="326" r:id="rId1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You" initials="" lastIdx="9" clrIdx="0"/>
  <p:cmAuthor id="1" name="Michael Guilmant-Cush" initials="MG" lastIdx="1" clrIdx="1"/>
  <p:cmAuthor id="2" name="Hannah Landais" initials="H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00"/>
    <a:srgbClr val="BB0000"/>
    <a:srgbClr val="D90000"/>
    <a:srgbClr val="FF2BEE"/>
    <a:srgbClr val="0FF3EE"/>
    <a:srgbClr val="672180"/>
    <a:srgbClr val="89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8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51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FEC89D-22D6-4B7C-86D4-7997E8AC6CF7}" type="datetimeFigureOut">
              <a:rPr lang="en-GB"/>
              <a:pPr>
                <a:defRPr/>
              </a:pPr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C19C73-EE3F-45DF-8547-1363CA130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91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22E0B2-A43B-4CCA-B6F2-E42E4BF6E3F6}" type="datetimeFigureOut">
              <a:rPr lang="en-GB"/>
              <a:pPr>
                <a:defRPr/>
              </a:pPr>
              <a:t>23/07/2015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041059-E25C-49D3-814D-97CD2E3FF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You can change the names to the names of BP volunteers if you wish and even add photos.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15B6DA-8695-4D4A-84EE-264B5CF9C92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D2C5-4914-4E6E-A262-DB7396E8B11D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9B8B-4E4F-41B3-9463-66F4C6B9D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AD78-57E6-4EEB-BDF5-D31856E455BB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68D4-B45E-44C8-817B-095BD7F2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83AC-4684-4FCB-967D-5E501BE5C034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9E86-D6C6-4A45-87F2-9C66C37EB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B6E3-F228-4129-BF6B-3F3C558A612C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C794-69CA-4708-853C-C79362BE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E8C8-8F1E-44C8-B391-44FF4731E712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9656-C80B-4667-AD39-4E30B18A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10CA-E07D-4137-B846-D1D9B66C2669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41A8-BD51-4513-BEF6-27159803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EE94-8071-441B-A483-48360F688F27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F7A8-8AFE-41A5-9236-7EDD672FD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5CBA-1996-42A1-9F32-A7A68F06B0CD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C752F-32BF-4C24-BEB0-E23554DF7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01DE-44E1-4A38-A7AE-6B7885654FBD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4E1C-5792-4E5E-BA2A-F91ED350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EA5C-0CC2-4EBD-A196-E8F4D97EF6EB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181C-4C81-42A0-A069-D9F8E5432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D063-C3D8-408B-9234-B118474AEE20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DCCB-4ED0-4E82-B45F-A52C6A9A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07722-ABC4-4B34-8529-9A458243EA86}" type="datetimeFigureOut">
              <a:rPr lang="en-US"/>
              <a:pPr>
                <a:defRPr/>
              </a:pPr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3213E-6E17-4F8A-B525-807432CA6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8683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600"/>
              </a:spcAft>
              <a:defRPr/>
            </a:pPr>
            <a:r>
              <a:rPr lang="en-US" sz="6667" baseline="30000" smtClean="0">
                <a:solidFill>
                  <a:srgbClr val="672180"/>
                </a:solidFill>
                <a:latin typeface="Arial"/>
                <a:cs typeface="Arial"/>
              </a:rPr>
              <a:t>Creative Chromatography</a:t>
            </a:r>
            <a:endParaRPr lang="en-US" sz="2333" baseline="3000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34290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98475" y="1254125"/>
            <a:ext cx="551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>
                <a:solidFill>
                  <a:srgbClr val="89BA17"/>
                </a:solidFill>
              </a:rPr>
              <a:t>BP Schools Link</a:t>
            </a:r>
            <a:endParaRPr lang="en-US">
              <a:latin typeface="Calibri" pitchFamily="34" charset="0"/>
            </a:endParaRPr>
          </a:p>
        </p:txBody>
      </p:sp>
      <p:pic>
        <p:nvPicPr>
          <p:cNvPr id="15365" name="Picture 10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r="12585"/>
          <a:stretch/>
        </p:blipFill>
        <p:spPr>
          <a:xfrm rot="381664">
            <a:off x="3619500" y="1598478"/>
            <a:ext cx="4762501" cy="4783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1497648"/>
            <a:ext cx="8890000" cy="4152900"/>
          </a:xfrm>
          <a:prstGeom prst="rect">
            <a:avLst/>
          </a:prstGeom>
        </p:spPr>
      </p:pic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at oils in a broken down car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10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L-Shape 5"/>
          <p:cNvSpPr/>
          <p:nvPr/>
        </p:nvSpPr>
        <p:spPr>
          <a:xfrm rot="19192607">
            <a:off x="1858974" y="1510082"/>
            <a:ext cx="1144449" cy="519847"/>
          </a:xfrm>
          <a:prstGeom prst="corner">
            <a:avLst/>
          </a:prstGeom>
          <a:solidFill>
            <a:srgbClr val="89BA17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9BA17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936818" y="1237669"/>
            <a:ext cx="1789545" cy="1183842"/>
          </a:xfrm>
          <a:prstGeom prst="mathMultiply">
            <a:avLst/>
          </a:prstGeom>
          <a:solidFill>
            <a:srgbClr val="D90000"/>
          </a:solidFill>
          <a:ln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BB0000"/>
                </a:solidFill>
              </a:rPr>
              <a:t>   </a:t>
            </a:r>
            <a:endParaRPr lang="en-US">
              <a:solidFill>
                <a:srgbClr val="BB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5045" y="2673684"/>
            <a:ext cx="193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Oil from Car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4301" y="3542633"/>
            <a:ext cx="139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BB0000"/>
                </a:solidFill>
              </a:rPr>
              <a:t>Fresh Castrol Oil</a:t>
            </a:r>
            <a:endParaRPr lang="en-US">
              <a:solidFill>
                <a:srgbClr val="BB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5357" y="4531897"/>
            <a:ext cx="171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C100"/>
                </a:solidFill>
              </a:rPr>
              <a:t>Groundnut Vegetable Oil</a:t>
            </a:r>
            <a:endParaRPr lang="en-US">
              <a:solidFill>
                <a:srgbClr val="00C1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102513" y="1884279"/>
            <a:ext cx="308429" cy="441591"/>
          </a:xfrm>
          <a:prstGeom prst="downArrow">
            <a:avLst/>
          </a:prstGeom>
          <a:solidFill>
            <a:srgbClr val="89B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</a:t>
            </a: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578391" y="1884279"/>
            <a:ext cx="308429" cy="441591"/>
          </a:xfrm>
          <a:prstGeom prst="downArrow">
            <a:avLst/>
          </a:prstGeom>
          <a:solidFill>
            <a:srgbClr val="D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A car engine is broken!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1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11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shutterstock_1431877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82" y="1469575"/>
            <a:ext cx="5913356" cy="394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This is what we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12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266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19513"/>
          </a:xfrm>
        </p:spPr>
        <p:txBody>
          <a:bodyPr/>
          <a:lstStyle/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mtClean="0">
                <a:latin typeface="Arial" charset="0"/>
                <a:cs typeface="Arial" charset="0"/>
              </a:rPr>
              <a:t>A lady driver owns a performance car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mtClean="0">
                <a:latin typeface="Arial" charset="0"/>
                <a:cs typeface="Arial" charset="0"/>
              </a:rPr>
              <a:t>She says she changed the engine using BP oil and now it won’t work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mtClean="0">
                <a:latin typeface="Arial" charset="0"/>
                <a:cs typeface="Arial" charset="0"/>
              </a:rPr>
              <a:t>She blames BP and wants a new car!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mtClean="0">
                <a:latin typeface="Arial" charset="0"/>
                <a:cs typeface="Arial" charset="0"/>
              </a:rPr>
              <a:t>Her husband can’t offer any other explanations.</a:t>
            </a:r>
            <a:endParaRPr lang="en-US" sz="44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Test your evidence!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13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2868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Read your lab notes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Think how to make your test fair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Write down your ideas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179">
            <a:off x="5568364" y="1717791"/>
            <a:ext cx="2335041" cy="3502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Primary</a:t>
            </a:r>
            <a:r>
              <a:rPr lang="en-US" sz="3900" b="1" smtClean="0">
                <a:solidFill>
                  <a:srgbClr val="672180"/>
                </a:solidFill>
                <a:latin typeface="Arial" charset="0"/>
                <a:cs typeface="Arial" charset="0"/>
              </a:rPr>
              <a:t> </a:t>
            </a:r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colours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14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03495" y="1536558"/>
            <a:ext cx="4826591" cy="3889614"/>
            <a:chOff x="2203495" y="1582738"/>
            <a:chExt cx="4826591" cy="3889614"/>
          </a:xfrm>
        </p:grpSpPr>
        <p:pic>
          <p:nvPicPr>
            <p:cNvPr id="2" name="Picture 1" descr="colour_wheel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578" y="1582738"/>
              <a:ext cx="3441700" cy="3340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96080" y="2226528"/>
              <a:ext cx="741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BLUE</a:t>
              </a:r>
              <a:endParaRPr lang="en-US" sz="1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5815" y="3789085"/>
              <a:ext cx="708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RED</a:t>
              </a:r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0123" y="2239070"/>
              <a:ext cx="969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Green</a:t>
              </a:r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3495" y="2220833"/>
              <a:ext cx="9699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Purple</a:t>
              </a:r>
              <a:endParaRPr lang="en-US" sz="1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4524" y="5164575"/>
              <a:ext cx="981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Orange</a:t>
              </a:r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7458" y="3771147"/>
              <a:ext cx="1002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YELLOW</a:t>
              </a:r>
              <a:endParaRPr lang="en-US" sz="140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262881" y="2546847"/>
              <a:ext cx="899999" cy="52147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42435" y="2546847"/>
              <a:ext cx="901749" cy="52147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584923" y="4233131"/>
              <a:ext cx="0" cy="89999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Chromatography helps us to…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15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2970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Test water samples for pollution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Test for additives in fuels and oils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Test air samples for pollution, explosives or drugs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Identify people, using a sample from their body</a:t>
            </a:r>
          </a:p>
          <a:p>
            <a:pPr indent="-185738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Detect pesticides in food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1340">
            <a:off x="5567788" y="3717358"/>
            <a:ext cx="2813436" cy="187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Today we’re going to: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487363" y="1560513"/>
            <a:ext cx="81994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85738">
              <a:spcBef>
                <a:spcPts val="1200"/>
              </a:spcBef>
              <a:buSzPct val="100000"/>
              <a:buFontTx/>
              <a:buBlip>
                <a:blip r:embed="rId4"/>
              </a:buBlip>
            </a:pPr>
            <a:r>
              <a:rPr lang="en-GB" sz="2400"/>
              <a:t>Recall what we know about mixtures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4"/>
              </a:buBlip>
            </a:pPr>
            <a:r>
              <a:rPr lang="en-GB" sz="2400"/>
              <a:t>Think of ways to separate mixtures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4"/>
              </a:buBlip>
            </a:pPr>
            <a:r>
              <a:rPr lang="en-GB" sz="2400"/>
              <a:t>Find out about one method - chromatography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4"/>
              </a:buBlip>
            </a:pPr>
            <a:r>
              <a:rPr lang="en-GB" sz="2400"/>
              <a:t>Create a fair test</a:t>
            </a:r>
          </a:p>
          <a:p>
            <a:pPr indent="-185738">
              <a:spcBef>
                <a:spcPts val="1200"/>
              </a:spcBef>
              <a:buSzPct val="100000"/>
              <a:buFontTx/>
              <a:buBlip>
                <a:blip r:embed="rId4"/>
              </a:buBlip>
            </a:pPr>
            <a:r>
              <a:rPr lang="en-GB" sz="2400"/>
              <a:t>Become </a:t>
            </a:r>
            <a:r>
              <a:rPr lang="en-GB" sz="2400" smtClean="0"/>
              <a:t>‘lab detectives’ </a:t>
            </a:r>
            <a:r>
              <a:rPr lang="en-GB" sz="2400"/>
              <a:t>and </a:t>
            </a:r>
            <a:r>
              <a:rPr lang="en-GB" sz="2400" smtClean="0"/>
              <a:t>solve a problem</a:t>
            </a:r>
            <a:endParaRPr lang="en-GB" sz="240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U:\EdComs Digital\EdComs Digital\Library\Images\_Photolibraries\iStock\Quorn\cereal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3" y="2798763"/>
            <a:ext cx="4427537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All mixed up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3" name="Picture 5" descr="BPL_logo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363" y="1560513"/>
            <a:ext cx="4184650" cy="25368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 dirty="0">
                <a:latin typeface="Arial"/>
                <a:cs typeface="Arial"/>
              </a:rPr>
              <a:t>Mixtures are all around us: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/>
            </a:pPr>
            <a:r>
              <a:rPr lang="en-GB" sz="2400" dirty="0">
                <a:latin typeface="Arial"/>
                <a:cs typeface="Arial"/>
              </a:rPr>
              <a:t>The crude oil that BP turns into fuels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/>
            </a:pPr>
            <a:r>
              <a:rPr lang="en-GB" sz="2400" dirty="0">
                <a:latin typeface="Arial"/>
                <a:cs typeface="Arial"/>
              </a:rPr>
              <a:t>Our </a:t>
            </a:r>
            <a:r>
              <a:rPr lang="en-GB" sz="2400" dirty="0" err="1" smtClean="0">
                <a:latin typeface="Arial"/>
                <a:cs typeface="Arial"/>
              </a:rPr>
              <a:t>favorite</a:t>
            </a:r>
            <a:r>
              <a:rPr lang="en-GB" sz="2400" dirty="0" smtClean="0">
                <a:latin typeface="Arial"/>
                <a:cs typeface="Arial"/>
              </a:rPr>
              <a:t> foods and </a:t>
            </a:r>
            <a:r>
              <a:rPr lang="en-GB" sz="2400" dirty="0">
                <a:latin typeface="Arial"/>
                <a:cs typeface="Arial"/>
              </a:rPr>
              <a:t>drinks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lang="en-GB" sz="2400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8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179">
            <a:off x="4766356" y="1935413"/>
            <a:ext cx="3793229" cy="2526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Can we un-mix</a:t>
            </a:r>
            <a:r>
              <a:rPr lang="en-US" sz="3900" b="1" smtClean="0">
                <a:solidFill>
                  <a:srgbClr val="672180"/>
                </a:solidFill>
                <a:latin typeface="Arial" charset="0"/>
                <a:cs typeface="Arial" charset="0"/>
              </a:rPr>
              <a:t> </a:t>
            </a:r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363" y="1560513"/>
            <a:ext cx="4445000" cy="25368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>
                <a:latin typeface="Arial"/>
                <a:cs typeface="Arial"/>
              </a:rPr>
              <a:t>What about: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>
                <a:latin typeface="Arial"/>
                <a:cs typeface="Arial"/>
              </a:rPr>
              <a:t>Sand and water?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>
                <a:latin typeface="Arial"/>
                <a:cs typeface="Arial"/>
              </a:rPr>
              <a:t>A bag of sweets?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>
                <a:latin typeface="Arial"/>
                <a:cs typeface="Arial"/>
              </a:rPr>
              <a:t>Sugar and rice?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>
                <a:latin typeface="Arial"/>
                <a:cs typeface="Arial"/>
              </a:rPr>
              <a:t>Sugar and water?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4"/>
              </a:buBlip>
              <a:defRPr/>
            </a:pPr>
            <a:r>
              <a:rPr lang="en-GB" sz="2400">
                <a:latin typeface="Arial"/>
                <a:cs typeface="Arial"/>
              </a:rPr>
              <a:t>The flour, sugar, egg and butter in baked biscuits?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endParaRPr lang="en-GB" sz="240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1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179">
            <a:off x="4673676" y="1821036"/>
            <a:ext cx="4076894" cy="2713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is chromatography?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2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02710" y="1633533"/>
            <a:ext cx="1918540" cy="3371629"/>
            <a:chOff x="846139" y="1676425"/>
            <a:chExt cx="1918540" cy="3371629"/>
          </a:xfrm>
        </p:grpSpPr>
        <p:grpSp>
          <p:nvGrpSpPr>
            <p:cNvPr id="35" name="Group 34"/>
            <p:cNvGrpSpPr/>
            <p:nvPr/>
          </p:nvGrpSpPr>
          <p:grpSpPr>
            <a:xfrm>
              <a:off x="1980293" y="1995715"/>
              <a:ext cx="598714" cy="3029857"/>
              <a:chOff x="6748407" y="1995715"/>
              <a:chExt cx="598714" cy="302985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748407" y="1995715"/>
                <a:ext cx="598714" cy="3029857"/>
                <a:chOff x="6748407" y="1995715"/>
                <a:chExt cx="598714" cy="3029857"/>
              </a:xfrm>
            </p:grpSpPr>
            <p:sp>
              <p:nvSpPr>
                <p:cNvPr id="45" name="Snip Same Side Corner Rectangle 1"/>
                <p:cNvSpPr/>
                <p:nvPr/>
              </p:nvSpPr>
              <p:spPr>
                <a:xfrm rot="10800000">
                  <a:off x="6748407" y="1995715"/>
                  <a:ext cx="598714" cy="3029857"/>
                </a:xfrm>
                <a:custGeom>
                  <a:avLst/>
                  <a:gdLst>
                    <a:gd name="connsiteX0" fmla="*/ 98276 w 589643"/>
                    <a:gd name="connsiteY0" fmla="*/ 0 h 3048000"/>
                    <a:gd name="connsiteX1" fmla="*/ 491367 w 589643"/>
                    <a:gd name="connsiteY1" fmla="*/ 0 h 3048000"/>
                    <a:gd name="connsiteX2" fmla="*/ 589643 w 589643"/>
                    <a:gd name="connsiteY2" fmla="*/ 98276 h 3048000"/>
                    <a:gd name="connsiteX3" fmla="*/ 589643 w 589643"/>
                    <a:gd name="connsiteY3" fmla="*/ 3048000 h 3048000"/>
                    <a:gd name="connsiteX4" fmla="*/ 589643 w 589643"/>
                    <a:gd name="connsiteY4" fmla="*/ 3048000 h 3048000"/>
                    <a:gd name="connsiteX5" fmla="*/ 0 w 589643"/>
                    <a:gd name="connsiteY5" fmla="*/ 3048000 h 3048000"/>
                    <a:gd name="connsiteX6" fmla="*/ 0 w 589643"/>
                    <a:gd name="connsiteY6" fmla="*/ 3048000 h 3048000"/>
                    <a:gd name="connsiteX7" fmla="*/ 0 w 589643"/>
                    <a:gd name="connsiteY7" fmla="*/ 98276 h 3048000"/>
                    <a:gd name="connsiteX8" fmla="*/ 98276 w 589643"/>
                    <a:gd name="connsiteY8" fmla="*/ 0 h 3048000"/>
                    <a:gd name="connsiteX0" fmla="*/ 98276 w 594179"/>
                    <a:gd name="connsiteY0" fmla="*/ 0 h 3048000"/>
                    <a:gd name="connsiteX1" fmla="*/ 491367 w 594179"/>
                    <a:gd name="connsiteY1" fmla="*/ 0 h 3048000"/>
                    <a:gd name="connsiteX2" fmla="*/ 594179 w 594179"/>
                    <a:gd name="connsiteY2" fmla="*/ 306919 h 3048000"/>
                    <a:gd name="connsiteX3" fmla="*/ 589643 w 594179"/>
                    <a:gd name="connsiteY3" fmla="*/ 3048000 h 3048000"/>
                    <a:gd name="connsiteX4" fmla="*/ 589643 w 594179"/>
                    <a:gd name="connsiteY4" fmla="*/ 3048000 h 3048000"/>
                    <a:gd name="connsiteX5" fmla="*/ 0 w 594179"/>
                    <a:gd name="connsiteY5" fmla="*/ 3048000 h 3048000"/>
                    <a:gd name="connsiteX6" fmla="*/ 0 w 594179"/>
                    <a:gd name="connsiteY6" fmla="*/ 3048000 h 3048000"/>
                    <a:gd name="connsiteX7" fmla="*/ 0 w 594179"/>
                    <a:gd name="connsiteY7" fmla="*/ 98276 h 3048000"/>
                    <a:gd name="connsiteX8" fmla="*/ 98276 w 594179"/>
                    <a:gd name="connsiteY8" fmla="*/ 0 h 3048000"/>
                    <a:gd name="connsiteX0" fmla="*/ 98276 w 644072"/>
                    <a:gd name="connsiteY0" fmla="*/ 0 h 3048000"/>
                    <a:gd name="connsiteX1" fmla="*/ 491367 w 644072"/>
                    <a:gd name="connsiteY1" fmla="*/ 0 h 3048000"/>
                    <a:gd name="connsiteX2" fmla="*/ 644072 w 644072"/>
                    <a:gd name="connsiteY2" fmla="*/ 284240 h 3048000"/>
                    <a:gd name="connsiteX3" fmla="*/ 589643 w 644072"/>
                    <a:gd name="connsiteY3" fmla="*/ 3048000 h 3048000"/>
                    <a:gd name="connsiteX4" fmla="*/ 589643 w 644072"/>
                    <a:gd name="connsiteY4" fmla="*/ 3048000 h 3048000"/>
                    <a:gd name="connsiteX5" fmla="*/ 0 w 644072"/>
                    <a:gd name="connsiteY5" fmla="*/ 3048000 h 3048000"/>
                    <a:gd name="connsiteX6" fmla="*/ 0 w 644072"/>
                    <a:gd name="connsiteY6" fmla="*/ 3048000 h 3048000"/>
                    <a:gd name="connsiteX7" fmla="*/ 0 w 644072"/>
                    <a:gd name="connsiteY7" fmla="*/ 98276 h 3048000"/>
                    <a:gd name="connsiteX8" fmla="*/ 98276 w 644072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589643 w 648607"/>
                    <a:gd name="connsiteY3" fmla="*/ 3048000 h 3048000"/>
                    <a:gd name="connsiteX4" fmla="*/ 648607 w 648607"/>
                    <a:gd name="connsiteY4" fmla="*/ 3029857 h 3048000"/>
                    <a:gd name="connsiteX5" fmla="*/ 0 w 648607"/>
                    <a:gd name="connsiteY5" fmla="*/ 3048000 h 3048000"/>
                    <a:gd name="connsiteX6" fmla="*/ 0 w 648607"/>
                    <a:gd name="connsiteY6" fmla="*/ 3048000 h 3048000"/>
                    <a:gd name="connsiteX7" fmla="*/ 0 w 648607"/>
                    <a:gd name="connsiteY7" fmla="*/ 98276 h 3048000"/>
                    <a:gd name="connsiteX8" fmla="*/ 98276 w 648607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0 w 648607"/>
                    <a:gd name="connsiteY5" fmla="*/ 3048000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54429 w 648607"/>
                    <a:gd name="connsiteY5" fmla="*/ 3025321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98276 w 648607"/>
                    <a:gd name="connsiteY6" fmla="*/ 0 h 3029857"/>
                    <a:gd name="connsiteX0" fmla="*/ 179918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179918 w 648607"/>
                    <a:gd name="connsiteY6" fmla="*/ 0 h 3029857"/>
                    <a:gd name="connsiteX0" fmla="*/ 130025 w 598714"/>
                    <a:gd name="connsiteY0" fmla="*/ 0 h 3029857"/>
                    <a:gd name="connsiteX1" fmla="*/ 441474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300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34534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4534 w 598714"/>
                    <a:gd name="connsiteY6" fmla="*/ 0 h 3029857"/>
                    <a:gd name="connsiteX0" fmla="*/ 120766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20766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37975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7975 w 598714"/>
                    <a:gd name="connsiteY6" fmla="*/ 0 h 302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714" h="3029857">
                      <a:moveTo>
                        <a:pt x="137975" y="0"/>
                      </a:moveTo>
                      <a:lnTo>
                        <a:pt x="464766" y="0"/>
                      </a:lnTo>
                      <a:lnTo>
                        <a:pt x="597354" y="293765"/>
                      </a:lnTo>
                      <a:cubicBezTo>
                        <a:pt x="598866" y="1208971"/>
                        <a:pt x="597202" y="2114651"/>
                        <a:pt x="598714" y="3029857"/>
                      </a:cubicBezTo>
                      <a:lnTo>
                        <a:pt x="4536" y="3025321"/>
                      </a:lnTo>
                      <a:lnTo>
                        <a:pt x="0" y="295579"/>
                      </a:lnTo>
                      <a:lnTo>
                        <a:pt x="13797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67218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       </a:t>
                  </a:r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841914" y="4932839"/>
                  <a:ext cx="409957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Cloud 43"/>
              <p:cNvSpPr/>
              <p:nvPr/>
            </p:nvSpPr>
            <p:spPr>
              <a:xfrm>
                <a:off x="7011151" y="4678828"/>
                <a:ext cx="70845" cy="10196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721394" y="1676425"/>
              <a:ext cx="1043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Start</a:t>
              </a:r>
              <a:endParaRPr lang="en-US" sz="12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6139" y="2424035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Paper slip</a:t>
              </a:r>
              <a:endParaRPr lang="en-US" sz="1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6139" y="4585374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Ink spot</a:t>
              </a:r>
              <a:endParaRPr lang="en-US" sz="100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51692" y="4715854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01303" y="4801833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745071" y="4932313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21394" y="2573182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is chromatography?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94360" y="1666104"/>
            <a:ext cx="1996894" cy="3349147"/>
            <a:chOff x="2411574" y="1676425"/>
            <a:chExt cx="1996894" cy="3349147"/>
          </a:xfrm>
        </p:grpSpPr>
        <p:grpSp>
          <p:nvGrpSpPr>
            <p:cNvPr id="17" name="Group 16"/>
            <p:cNvGrpSpPr/>
            <p:nvPr/>
          </p:nvGrpSpPr>
          <p:grpSpPr>
            <a:xfrm>
              <a:off x="3581598" y="1995715"/>
              <a:ext cx="598715" cy="3029857"/>
              <a:chOff x="6748406" y="1995715"/>
              <a:chExt cx="598715" cy="302985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748406" y="1995715"/>
                <a:ext cx="598715" cy="3029857"/>
                <a:chOff x="6748406" y="1995715"/>
                <a:chExt cx="598715" cy="3029857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748407" y="1995715"/>
                  <a:ext cx="598714" cy="3029857"/>
                  <a:chOff x="6748407" y="1995715"/>
                  <a:chExt cx="598714" cy="3029857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748407" y="1995715"/>
                    <a:ext cx="598714" cy="3029857"/>
                    <a:chOff x="6748407" y="1995715"/>
                    <a:chExt cx="598714" cy="3029857"/>
                  </a:xfrm>
                </p:grpSpPr>
                <p:sp>
                  <p:nvSpPr>
                    <p:cNvPr id="32" name="Snip Same Side Corner Rectangle 1"/>
                    <p:cNvSpPr/>
                    <p:nvPr/>
                  </p:nvSpPr>
                  <p:spPr>
                    <a:xfrm rot="10800000">
                      <a:off x="6748407" y="1995715"/>
                      <a:ext cx="598714" cy="3029857"/>
                    </a:xfrm>
                    <a:custGeom>
                      <a:avLst/>
                      <a:gdLst>
                        <a:gd name="connsiteX0" fmla="*/ 98276 w 589643"/>
                        <a:gd name="connsiteY0" fmla="*/ 0 h 3048000"/>
                        <a:gd name="connsiteX1" fmla="*/ 491367 w 589643"/>
                        <a:gd name="connsiteY1" fmla="*/ 0 h 3048000"/>
                        <a:gd name="connsiteX2" fmla="*/ 589643 w 589643"/>
                        <a:gd name="connsiteY2" fmla="*/ 98276 h 3048000"/>
                        <a:gd name="connsiteX3" fmla="*/ 589643 w 589643"/>
                        <a:gd name="connsiteY3" fmla="*/ 3048000 h 3048000"/>
                        <a:gd name="connsiteX4" fmla="*/ 589643 w 589643"/>
                        <a:gd name="connsiteY4" fmla="*/ 3048000 h 3048000"/>
                        <a:gd name="connsiteX5" fmla="*/ 0 w 589643"/>
                        <a:gd name="connsiteY5" fmla="*/ 3048000 h 3048000"/>
                        <a:gd name="connsiteX6" fmla="*/ 0 w 589643"/>
                        <a:gd name="connsiteY6" fmla="*/ 3048000 h 3048000"/>
                        <a:gd name="connsiteX7" fmla="*/ 0 w 589643"/>
                        <a:gd name="connsiteY7" fmla="*/ 98276 h 3048000"/>
                        <a:gd name="connsiteX8" fmla="*/ 98276 w 589643"/>
                        <a:gd name="connsiteY8" fmla="*/ 0 h 3048000"/>
                        <a:gd name="connsiteX0" fmla="*/ 98276 w 594179"/>
                        <a:gd name="connsiteY0" fmla="*/ 0 h 3048000"/>
                        <a:gd name="connsiteX1" fmla="*/ 491367 w 594179"/>
                        <a:gd name="connsiteY1" fmla="*/ 0 h 3048000"/>
                        <a:gd name="connsiteX2" fmla="*/ 594179 w 594179"/>
                        <a:gd name="connsiteY2" fmla="*/ 306919 h 3048000"/>
                        <a:gd name="connsiteX3" fmla="*/ 589643 w 594179"/>
                        <a:gd name="connsiteY3" fmla="*/ 3048000 h 3048000"/>
                        <a:gd name="connsiteX4" fmla="*/ 589643 w 594179"/>
                        <a:gd name="connsiteY4" fmla="*/ 3048000 h 3048000"/>
                        <a:gd name="connsiteX5" fmla="*/ 0 w 594179"/>
                        <a:gd name="connsiteY5" fmla="*/ 3048000 h 3048000"/>
                        <a:gd name="connsiteX6" fmla="*/ 0 w 594179"/>
                        <a:gd name="connsiteY6" fmla="*/ 3048000 h 3048000"/>
                        <a:gd name="connsiteX7" fmla="*/ 0 w 594179"/>
                        <a:gd name="connsiteY7" fmla="*/ 98276 h 3048000"/>
                        <a:gd name="connsiteX8" fmla="*/ 98276 w 594179"/>
                        <a:gd name="connsiteY8" fmla="*/ 0 h 3048000"/>
                        <a:gd name="connsiteX0" fmla="*/ 98276 w 644072"/>
                        <a:gd name="connsiteY0" fmla="*/ 0 h 3048000"/>
                        <a:gd name="connsiteX1" fmla="*/ 491367 w 644072"/>
                        <a:gd name="connsiteY1" fmla="*/ 0 h 3048000"/>
                        <a:gd name="connsiteX2" fmla="*/ 644072 w 644072"/>
                        <a:gd name="connsiteY2" fmla="*/ 284240 h 3048000"/>
                        <a:gd name="connsiteX3" fmla="*/ 589643 w 644072"/>
                        <a:gd name="connsiteY3" fmla="*/ 3048000 h 3048000"/>
                        <a:gd name="connsiteX4" fmla="*/ 589643 w 644072"/>
                        <a:gd name="connsiteY4" fmla="*/ 3048000 h 3048000"/>
                        <a:gd name="connsiteX5" fmla="*/ 0 w 644072"/>
                        <a:gd name="connsiteY5" fmla="*/ 3048000 h 3048000"/>
                        <a:gd name="connsiteX6" fmla="*/ 0 w 644072"/>
                        <a:gd name="connsiteY6" fmla="*/ 3048000 h 3048000"/>
                        <a:gd name="connsiteX7" fmla="*/ 0 w 644072"/>
                        <a:gd name="connsiteY7" fmla="*/ 98276 h 3048000"/>
                        <a:gd name="connsiteX8" fmla="*/ 98276 w 644072"/>
                        <a:gd name="connsiteY8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589643 w 648607"/>
                        <a:gd name="connsiteY3" fmla="*/ 3048000 h 3048000"/>
                        <a:gd name="connsiteX4" fmla="*/ 648607 w 648607"/>
                        <a:gd name="connsiteY4" fmla="*/ 3029857 h 3048000"/>
                        <a:gd name="connsiteX5" fmla="*/ 0 w 648607"/>
                        <a:gd name="connsiteY5" fmla="*/ 3048000 h 3048000"/>
                        <a:gd name="connsiteX6" fmla="*/ 0 w 648607"/>
                        <a:gd name="connsiteY6" fmla="*/ 3048000 h 3048000"/>
                        <a:gd name="connsiteX7" fmla="*/ 0 w 648607"/>
                        <a:gd name="connsiteY7" fmla="*/ 98276 h 3048000"/>
                        <a:gd name="connsiteX8" fmla="*/ 98276 w 648607"/>
                        <a:gd name="connsiteY8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648607 w 648607"/>
                        <a:gd name="connsiteY3" fmla="*/ 3029857 h 3048000"/>
                        <a:gd name="connsiteX4" fmla="*/ 0 w 648607"/>
                        <a:gd name="connsiteY4" fmla="*/ 3048000 h 3048000"/>
                        <a:gd name="connsiteX5" fmla="*/ 0 w 648607"/>
                        <a:gd name="connsiteY5" fmla="*/ 3048000 h 3048000"/>
                        <a:gd name="connsiteX6" fmla="*/ 0 w 648607"/>
                        <a:gd name="connsiteY6" fmla="*/ 98276 h 3048000"/>
                        <a:gd name="connsiteX7" fmla="*/ 98276 w 648607"/>
                        <a:gd name="connsiteY7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648607 w 648607"/>
                        <a:gd name="connsiteY3" fmla="*/ 3029857 h 3048000"/>
                        <a:gd name="connsiteX4" fmla="*/ 0 w 648607"/>
                        <a:gd name="connsiteY4" fmla="*/ 3048000 h 3048000"/>
                        <a:gd name="connsiteX5" fmla="*/ 54429 w 648607"/>
                        <a:gd name="connsiteY5" fmla="*/ 3025321 h 3048000"/>
                        <a:gd name="connsiteX6" fmla="*/ 0 w 648607"/>
                        <a:gd name="connsiteY6" fmla="*/ 98276 h 3048000"/>
                        <a:gd name="connsiteX7" fmla="*/ 98276 w 648607"/>
                        <a:gd name="connsiteY7" fmla="*/ 0 h 3048000"/>
                        <a:gd name="connsiteX0" fmla="*/ 98276 w 648607"/>
                        <a:gd name="connsiteY0" fmla="*/ 0 h 3029857"/>
                        <a:gd name="connsiteX1" fmla="*/ 491367 w 648607"/>
                        <a:gd name="connsiteY1" fmla="*/ 0 h 3029857"/>
                        <a:gd name="connsiteX2" fmla="*/ 644072 w 648607"/>
                        <a:gd name="connsiteY2" fmla="*/ 284240 h 3029857"/>
                        <a:gd name="connsiteX3" fmla="*/ 648607 w 648607"/>
                        <a:gd name="connsiteY3" fmla="*/ 3029857 h 3029857"/>
                        <a:gd name="connsiteX4" fmla="*/ 54429 w 648607"/>
                        <a:gd name="connsiteY4" fmla="*/ 3025321 h 3029857"/>
                        <a:gd name="connsiteX5" fmla="*/ 0 w 648607"/>
                        <a:gd name="connsiteY5" fmla="*/ 98276 h 3029857"/>
                        <a:gd name="connsiteX6" fmla="*/ 98276 w 648607"/>
                        <a:gd name="connsiteY6" fmla="*/ 0 h 3029857"/>
                        <a:gd name="connsiteX0" fmla="*/ 179918 w 648607"/>
                        <a:gd name="connsiteY0" fmla="*/ 0 h 3029857"/>
                        <a:gd name="connsiteX1" fmla="*/ 491367 w 648607"/>
                        <a:gd name="connsiteY1" fmla="*/ 0 h 3029857"/>
                        <a:gd name="connsiteX2" fmla="*/ 644072 w 648607"/>
                        <a:gd name="connsiteY2" fmla="*/ 284240 h 3029857"/>
                        <a:gd name="connsiteX3" fmla="*/ 648607 w 648607"/>
                        <a:gd name="connsiteY3" fmla="*/ 3029857 h 3029857"/>
                        <a:gd name="connsiteX4" fmla="*/ 54429 w 648607"/>
                        <a:gd name="connsiteY4" fmla="*/ 3025321 h 3029857"/>
                        <a:gd name="connsiteX5" fmla="*/ 0 w 648607"/>
                        <a:gd name="connsiteY5" fmla="*/ 98276 h 3029857"/>
                        <a:gd name="connsiteX6" fmla="*/ 179918 w 648607"/>
                        <a:gd name="connsiteY6" fmla="*/ 0 h 3029857"/>
                        <a:gd name="connsiteX0" fmla="*/ 130025 w 598714"/>
                        <a:gd name="connsiteY0" fmla="*/ 0 h 3029857"/>
                        <a:gd name="connsiteX1" fmla="*/ 441474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30025 w 598714"/>
                        <a:gd name="connsiteY6" fmla="*/ 0 h 3029857"/>
                        <a:gd name="connsiteX0" fmla="*/ 1300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300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173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173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17325 w 598714"/>
                        <a:gd name="connsiteY6" fmla="*/ 0 h 3029857"/>
                        <a:gd name="connsiteX0" fmla="*/ 134534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34534 w 598714"/>
                        <a:gd name="connsiteY6" fmla="*/ 0 h 3029857"/>
                        <a:gd name="connsiteX0" fmla="*/ 120766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20766 w 598714"/>
                        <a:gd name="connsiteY6" fmla="*/ 0 h 3029857"/>
                        <a:gd name="connsiteX0" fmla="*/ 120766 w 598714"/>
                        <a:gd name="connsiteY0" fmla="*/ 0 h 3029857"/>
                        <a:gd name="connsiteX1" fmla="*/ 464766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20766 w 598714"/>
                        <a:gd name="connsiteY6" fmla="*/ 0 h 3029857"/>
                        <a:gd name="connsiteX0" fmla="*/ 137975 w 598714"/>
                        <a:gd name="connsiteY0" fmla="*/ 0 h 3029857"/>
                        <a:gd name="connsiteX1" fmla="*/ 464766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37975 w 598714"/>
                        <a:gd name="connsiteY6" fmla="*/ 0 h 3029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98714" h="3029857">
                          <a:moveTo>
                            <a:pt x="137975" y="0"/>
                          </a:moveTo>
                          <a:lnTo>
                            <a:pt x="464766" y="0"/>
                          </a:lnTo>
                          <a:lnTo>
                            <a:pt x="597354" y="293765"/>
                          </a:lnTo>
                          <a:cubicBezTo>
                            <a:pt x="598866" y="1208971"/>
                            <a:pt x="597202" y="2114651"/>
                            <a:pt x="598714" y="3029857"/>
                          </a:cubicBezTo>
                          <a:lnTo>
                            <a:pt x="4536" y="3025321"/>
                          </a:lnTo>
                          <a:lnTo>
                            <a:pt x="0" y="295579"/>
                          </a:lnTo>
                          <a:lnTo>
                            <a:pt x="13797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67218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mtClean="0"/>
                        <a:t>       </a:t>
                      </a:r>
                      <a:endParaRPr lang="en-US"/>
                    </a:p>
                  </p:txBody>
                </p: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6841914" y="4932839"/>
                      <a:ext cx="409957" cy="0"/>
                    </a:xfrm>
                    <a:prstGeom prst="line">
                      <a:avLst/>
                    </a:prstGeom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Cloud 27"/>
                  <p:cNvSpPr/>
                  <p:nvPr/>
                </p:nvSpPr>
                <p:spPr>
                  <a:xfrm>
                    <a:off x="6991630" y="3309539"/>
                    <a:ext cx="99258" cy="150796"/>
                  </a:xfrm>
                  <a:prstGeom prst="cloud">
                    <a:avLst/>
                  </a:prstGeom>
                  <a:solidFill>
                    <a:srgbClr val="0FF3EE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Cloud 28"/>
                  <p:cNvSpPr/>
                  <p:nvPr/>
                </p:nvSpPr>
                <p:spPr>
                  <a:xfrm>
                    <a:off x="6942660" y="4180390"/>
                    <a:ext cx="197197" cy="364718"/>
                  </a:xfrm>
                  <a:prstGeom prst="cloud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Cloud 21"/>
                  <p:cNvSpPr/>
                  <p:nvPr/>
                </p:nvSpPr>
                <p:spPr>
                  <a:xfrm rot="5886744">
                    <a:off x="6894925" y="3758049"/>
                    <a:ext cx="320251" cy="163500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28863 w 43256"/>
                      <a:gd name="connsiteY4" fmla="*/ 34610 h 43219"/>
                      <a:gd name="connsiteX5" fmla="*/ 28596 w 43256"/>
                      <a:gd name="connsiteY5" fmla="*/ 36519 h 43219"/>
                      <a:gd name="connsiteX6" fmla="*/ 34165 w 43256"/>
                      <a:gd name="connsiteY6" fmla="*/ 22813 h 43219"/>
                      <a:gd name="connsiteX7" fmla="*/ 37416 w 43256"/>
                      <a:gd name="connsiteY7" fmla="*/ 29949 h 43219"/>
                      <a:gd name="connsiteX8" fmla="*/ 41834 w 43256"/>
                      <a:gd name="connsiteY8" fmla="*/ 15213 h 43219"/>
                      <a:gd name="connsiteX9" fmla="*/ 40386 w 43256"/>
                      <a:gd name="connsiteY9" fmla="*/ 17889 h 43219"/>
                      <a:gd name="connsiteX10" fmla="*/ 38360 w 43256"/>
                      <a:gd name="connsiteY10" fmla="*/ 5285 h 43219"/>
                      <a:gd name="connsiteX11" fmla="*/ 38436 w 43256"/>
                      <a:gd name="connsiteY11" fmla="*/ 6549 h 43219"/>
                      <a:gd name="connsiteX12" fmla="*/ 29114 w 43256"/>
                      <a:gd name="connsiteY12" fmla="*/ 3811 h 43219"/>
                      <a:gd name="connsiteX13" fmla="*/ 29856 w 43256"/>
                      <a:gd name="connsiteY13" fmla="*/ 2199 h 43219"/>
                      <a:gd name="connsiteX14" fmla="*/ 22177 w 43256"/>
                      <a:gd name="connsiteY14" fmla="*/ 4579 h 43219"/>
                      <a:gd name="connsiteX15" fmla="*/ 22536 w 43256"/>
                      <a:gd name="connsiteY15" fmla="*/ 3189 h 43219"/>
                      <a:gd name="connsiteX16" fmla="*/ 14036 w 43256"/>
                      <a:gd name="connsiteY16" fmla="*/ 5051 h 43219"/>
                      <a:gd name="connsiteX17" fmla="*/ 15336 w 43256"/>
                      <a:gd name="connsiteY17" fmla="*/ 6399 h 43219"/>
                      <a:gd name="connsiteX18" fmla="*/ 4163 w 43256"/>
                      <a:gd name="connsiteY18" fmla="*/ 15648 h 43219"/>
                      <a:gd name="connsiteX19" fmla="*/ 3936 w 43256"/>
                      <a:gd name="connsiteY1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4165 w 43256"/>
                      <a:gd name="connsiteY4" fmla="*/ 22813 h 43219"/>
                      <a:gd name="connsiteX5" fmla="*/ 37416 w 43256"/>
                      <a:gd name="connsiteY5" fmla="*/ 29949 h 43219"/>
                      <a:gd name="connsiteX6" fmla="*/ 41834 w 43256"/>
                      <a:gd name="connsiteY6" fmla="*/ 15213 h 43219"/>
                      <a:gd name="connsiteX7" fmla="*/ 40386 w 43256"/>
                      <a:gd name="connsiteY7" fmla="*/ 17889 h 43219"/>
                      <a:gd name="connsiteX8" fmla="*/ 38360 w 43256"/>
                      <a:gd name="connsiteY8" fmla="*/ 5285 h 43219"/>
                      <a:gd name="connsiteX9" fmla="*/ 38436 w 43256"/>
                      <a:gd name="connsiteY9" fmla="*/ 6549 h 43219"/>
                      <a:gd name="connsiteX10" fmla="*/ 29114 w 43256"/>
                      <a:gd name="connsiteY10" fmla="*/ 3811 h 43219"/>
                      <a:gd name="connsiteX11" fmla="*/ 29856 w 43256"/>
                      <a:gd name="connsiteY11" fmla="*/ 2199 h 43219"/>
                      <a:gd name="connsiteX12" fmla="*/ 22177 w 43256"/>
                      <a:gd name="connsiteY12" fmla="*/ 4579 h 43219"/>
                      <a:gd name="connsiteX13" fmla="*/ 22536 w 43256"/>
                      <a:gd name="connsiteY13" fmla="*/ 3189 h 43219"/>
                      <a:gd name="connsiteX14" fmla="*/ 14036 w 43256"/>
                      <a:gd name="connsiteY14" fmla="*/ 5051 h 43219"/>
                      <a:gd name="connsiteX15" fmla="*/ 15336 w 43256"/>
                      <a:gd name="connsiteY15" fmla="*/ 6399 h 43219"/>
                      <a:gd name="connsiteX16" fmla="*/ 4163 w 43256"/>
                      <a:gd name="connsiteY16" fmla="*/ 15648 h 43219"/>
                      <a:gd name="connsiteX17" fmla="*/ 3936 w 43256"/>
                      <a:gd name="connsiteY1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834 w 43256"/>
                      <a:gd name="connsiteY4" fmla="*/ 15213 h 43219"/>
                      <a:gd name="connsiteX5" fmla="*/ 40386 w 43256"/>
                      <a:gd name="connsiteY5" fmla="*/ 17889 h 43219"/>
                      <a:gd name="connsiteX6" fmla="*/ 38360 w 43256"/>
                      <a:gd name="connsiteY6" fmla="*/ 5285 h 43219"/>
                      <a:gd name="connsiteX7" fmla="*/ 38436 w 43256"/>
                      <a:gd name="connsiteY7" fmla="*/ 6549 h 43219"/>
                      <a:gd name="connsiteX8" fmla="*/ 29114 w 43256"/>
                      <a:gd name="connsiteY8" fmla="*/ 3811 h 43219"/>
                      <a:gd name="connsiteX9" fmla="*/ 29856 w 43256"/>
                      <a:gd name="connsiteY9" fmla="*/ 2199 h 43219"/>
                      <a:gd name="connsiteX10" fmla="*/ 22177 w 43256"/>
                      <a:gd name="connsiteY10" fmla="*/ 4579 h 43219"/>
                      <a:gd name="connsiteX11" fmla="*/ 22536 w 43256"/>
                      <a:gd name="connsiteY11" fmla="*/ 3189 h 43219"/>
                      <a:gd name="connsiteX12" fmla="*/ 14036 w 43256"/>
                      <a:gd name="connsiteY12" fmla="*/ 5051 h 43219"/>
                      <a:gd name="connsiteX13" fmla="*/ 15336 w 43256"/>
                      <a:gd name="connsiteY13" fmla="*/ 6399 h 43219"/>
                      <a:gd name="connsiteX14" fmla="*/ 4163 w 43256"/>
                      <a:gd name="connsiteY14" fmla="*/ 15648 h 43219"/>
                      <a:gd name="connsiteX15" fmla="*/ 3936 w 43256"/>
                      <a:gd name="connsiteY1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10" fmla="*/ 14036 w 43256"/>
                      <a:gd name="connsiteY10" fmla="*/ 5051 h 43219"/>
                      <a:gd name="connsiteX11" fmla="*/ 15336 w 43256"/>
                      <a:gd name="connsiteY11" fmla="*/ 6399 h 43219"/>
                      <a:gd name="connsiteX12" fmla="*/ 4163 w 43256"/>
                      <a:gd name="connsiteY12" fmla="*/ 15648 h 43219"/>
                      <a:gd name="connsiteX13" fmla="*/ 3936 w 43256"/>
                      <a:gd name="connsiteY1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14036 w 43256"/>
                      <a:gd name="connsiteY8" fmla="*/ 5051 h 43219"/>
                      <a:gd name="connsiteX9" fmla="*/ 15336 w 43256"/>
                      <a:gd name="connsiteY9" fmla="*/ 6399 h 43219"/>
                      <a:gd name="connsiteX10" fmla="*/ 4163 w 43256"/>
                      <a:gd name="connsiteY10" fmla="*/ 15648 h 43219"/>
                      <a:gd name="connsiteX11" fmla="*/ 3936 w 43256"/>
                      <a:gd name="connsiteY1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4163 w 43256"/>
                      <a:gd name="connsiteY8" fmla="*/ 15648 h 43219"/>
                      <a:gd name="connsiteX9" fmla="*/ 3936 w 43256"/>
                      <a:gd name="connsiteY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4163 w 43256"/>
                      <a:gd name="connsiteY6" fmla="*/ 15648 h 43219"/>
                      <a:gd name="connsiteX7" fmla="*/ 3936 w 43256"/>
                      <a:gd name="connsiteY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63 w 43256"/>
                      <a:gd name="connsiteY4" fmla="*/ 15648 h 43219"/>
                      <a:gd name="connsiteX5" fmla="*/ 3936 w 43256"/>
                      <a:gd name="connsiteY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63 w 43256"/>
                      <a:gd name="connsiteY2" fmla="*/ 15648 h 43219"/>
                      <a:gd name="connsiteX3" fmla="*/ 3936 w 43256"/>
                      <a:gd name="connsiteY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17186 w 43256"/>
                      <a:gd name="connsiteY2" fmla="*/ 3241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28863 w 43256"/>
                      <a:gd name="connsiteY2" fmla="*/ 34610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15630 w 43256"/>
                      <a:gd name="connsiteY0" fmla="*/ 36946 h 43219"/>
                      <a:gd name="connsiteX1" fmla="*/ 28596 w 43256"/>
                      <a:gd name="connsiteY1" fmla="*/ 36519 h 43219"/>
                      <a:gd name="connsiteX2" fmla="*/ 15630 w 43256"/>
                      <a:gd name="connsiteY2" fmla="*/ 36946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5397 w 43256"/>
                      <a:gd name="connsiteY0" fmla="*/ 21885 h 43219"/>
                      <a:gd name="connsiteX1" fmla="*/ 28596 w 43256"/>
                      <a:gd name="connsiteY1" fmla="*/ 36519 h 43219"/>
                      <a:gd name="connsiteX2" fmla="*/ 5397 w 43256"/>
                      <a:gd name="connsiteY2" fmla="*/ 2188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6442 w 43256"/>
                      <a:gd name="connsiteY1" fmla="*/ 2934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26442 w 43256"/>
                      <a:gd name="connsiteY1" fmla="*/ 29349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3584 w 43256"/>
                      <a:gd name="connsiteY1" fmla="*/ 19797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2299 w 43256"/>
                      <a:gd name="connsiteY17" fmla="*/ 30577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535 w 41906"/>
                      <a:gd name="connsiteY0" fmla="*/ 18424 h 43219"/>
                      <a:gd name="connsiteX1" fmla="*/ 3119 w 41906"/>
                      <a:gd name="connsiteY1" fmla="*/ 9584 h 43219"/>
                      <a:gd name="connsiteX2" fmla="*/ 12354 w 41906"/>
                      <a:gd name="connsiteY2" fmla="*/ 3799 h 43219"/>
                      <a:gd name="connsiteX3" fmla="*/ 21142 w 41906"/>
                      <a:gd name="connsiteY3" fmla="*/ 3291 h 43219"/>
                      <a:gd name="connsiteX4" fmla="*/ 24435 w 41906"/>
                      <a:gd name="connsiteY4" fmla="*/ 59 h 43219"/>
                      <a:gd name="connsiteX5" fmla="*/ 28519 w 41906"/>
                      <a:gd name="connsiteY5" fmla="*/ 2340 h 43219"/>
                      <a:gd name="connsiteX6" fmla="*/ 34149 w 41906"/>
                      <a:gd name="connsiteY6" fmla="*/ 549 h 43219"/>
                      <a:gd name="connsiteX7" fmla="*/ 37004 w 41906"/>
                      <a:gd name="connsiteY7" fmla="*/ 5435 h 43219"/>
                      <a:gd name="connsiteX8" fmla="*/ 40668 w 41906"/>
                      <a:gd name="connsiteY8" fmla="*/ 10177 h 43219"/>
                      <a:gd name="connsiteX9" fmla="*/ 40504 w 41906"/>
                      <a:gd name="connsiteY9" fmla="*/ 15319 h 43219"/>
                      <a:gd name="connsiteX10" fmla="*/ 41702 w 41906"/>
                      <a:gd name="connsiteY10" fmla="*/ 23181 h 43219"/>
                      <a:gd name="connsiteX11" fmla="*/ 36090 w 41906"/>
                      <a:gd name="connsiteY11" fmla="*/ 30063 h 43219"/>
                      <a:gd name="connsiteX12" fmla="*/ 34081 w 41906"/>
                      <a:gd name="connsiteY12" fmla="*/ 35960 h 43219"/>
                      <a:gd name="connsiteX13" fmla="*/ 27241 w 41906"/>
                      <a:gd name="connsiteY13" fmla="*/ 36674 h 43219"/>
                      <a:gd name="connsiteX14" fmla="*/ 22353 w 41906"/>
                      <a:gd name="connsiteY14" fmla="*/ 42965 h 43219"/>
                      <a:gd name="connsiteX15" fmla="*/ 15166 w 41906"/>
                      <a:gd name="connsiteY15" fmla="*/ 39125 h 43219"/>
                      <a:gd name="connsiteX16" fmla="*/ 4490 w 41906"/>
                      <a:gd name="connsiteY16" fmla="*/ 35331 h 43219"/>
                      <a:gd name="connsiteX17" fmla="*/ 949 w 41906"/>
                      <a:gd name="connsiteY17" fmla="*/ 30577 h 43219"/>
                      <a:gd name="connsiteX18" fmla="*/ 799 w 41906"/>
                      <a:gd name="connsiteY18" fmla="*/ 25410 h 43219"/>
                      <a:gd name="connsiteX19" fmla="*/ 535 w 41906"/>
                      <a:gd name="connsiteY19" fmla="*/ 18424 h 43219"/>
                      <a:gd name="connsiteX0" fmla="*/ 4940 w 41906"/>
                      <a:gd name="connsiteY0" fmla="*/ 19225 h 43219"/>
                      <a:gd name="connsiteX1" fmla="*/ 2069 w 41906"/>
                      <a:gd name="connsiteY1" fmla="*/ 16754 h 43219"/>
                      <a:gd name="connsiteX2" fmla="*/ 4940 w 41906"/>
                      <a:gd name="connsiteY2" fmla="*/ 19225 h 43219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2064"/>
                      <a:gd name="connsiteX1" fmla="*/ 3119 w 41906"/>
                      <a:gd name="connsiteY1" fmla="*/ 9584 h 42064"/>
                      <a:gd name="connsiteX2" fmla="*/ 12354 w 41906"/>
                      <a:gd name="connsiteY2" fmla="*/ 3799 h 42064"/>
                      <a:gd name="connsiteX3" fmla="*/ 21142 w 41906"/>
                      <a:gd name="connsiteY3" fmla="*/ 3291 h 42064"/>
                      <a:gd name="connsiteX4" fmla="*/ 24435 w 41906"/>
                      <a:gd name="connsiteY4" fmla="*/ 59 h 42064"/>
                      <a:gd name="connsiteX5" fmla="*/ 28519 w 41906"/>
                      <a:gd name="connsiteY5" fmla="*/ 2340 h 42064"/>
                      <a:gd name="connsiteX6" fmla="*/ 34149 w 41906"/>
                      <a:gd name="connsiteY6" fmla="*/ 549 h 42064"/>
                      <a:gd name="connsiteX7" fmla="*/ 37004 w 41906"/>
                      <a:gd name="connsiteY7" fmla="*/ 5435 h 42064"/>
                      <a:gd name="connsiteX8" fmla="*/ 40668 w 41906"/>
                      <a:gd name="connsiteY8" fmla="*/ 10177 h 42064"/>
                      <a:gd name="connsiteX9" fmla="*/ 40504 w 41906"/>
                      <a:gd name="connsiteY9" fmla="*/ 15319 h 42064"/>
                      <a:gd name="connsiteX10" fmla="*/ 41702 w 41906"/>
                      <a:gd name="connsiteY10" fmla="*/ 23181 h 42064"/>
                      <a:gd name="connsiteX11" fmla="*/ 36090 w 41906"/>
                      <a:gd name="connsiteY11" fmla="*/ 30063 h 42064"/>
                      <a:gd name="connsiteX12" fmla="*/ 34081 w 41906"/>
                      <a:gd name="connsiteY12" fmla="*/ 35960 h 42064"/>
                      <a:gd name="connsiteX13" fmla="*/ 27241 w 41906"/>
                      <a:gd name="connsiteY13" fmla="*/ 36674 h 42064"/>
                      <a:gd name="connsiteX14" fmla="*/ 18662 w 41906"/>
                      <a:gd name="connsiteY14" fmla="*/ 41264 h 42064"/>
                      <a:gd name="connsiteX15" fmla="*/ 11957 w 41906"/>
                      <a:gd name="connsiteY15" fmla="*/ 40038 h 42064"/>
                      <a:gd name="connsiteX16" fmla="*/ 4490 w 41906"/>
                      <a:gd name="connsiteY16" fmla="*/ 35331 h 42064"/>
                      <a:gd name="connsiteX17" fmla="*/ 949 w 41906"/>
                      <a:gd name="connsiteY17" fmla="*/ 30577 h 42064"/>
                      <a:gd name="connsiteX18" fmla="*/ 799 w 41906"/>
                      <a:gd name="connsiteY18" fmla="*/ 25410 h 42064"/>
                      <a:gd name="connsiteX19" fmla="*/ 535 w 41906"/>
                      <a:gd name="connsiteY19" fmla="*/ 18424 h 42064"/>
                      <a:gd name="connsiteX0" fmla="*/ 4940 w 41906"/>
                      <a:gd name="connsiteY0" fmla="*/ 19225 h 42064"/>
                      <a:gd name="connsiteX1" fmla="*/ 2069 w 41906"/>
                      <a:gd name="connsiteY1" fmla="*/ 16754 h 42064"/>
                      <a:gd name="connsiteX2" fmla="*/ 4940 w 41906"/>
                      <a:gd name="connsiteY2" fmla="*/ 19225 h 42064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4081 w 41906"/>
                      <a:gd name="connsiteY12" fmla="*/ 35960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2659 w 41906"/>
                      <a:gd name="connsiteY12" fmla="*/ 35482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707"/>
                      <a:gd name="connsiteY0" fmla="*/ 18424 h 41917"/>
                      <a:gd name="connsiteX1" fmla="*/ 3119 w 41707"/>
                      <a:gd name="connsiteY1" fmla="*/ 9584 h 41917"/>
                      <a:gd name="connsiteX2" fmla="*/ 12354 w 41707"/>
                      <a:gd name="connsiteY2" fmla="*/ 3799 h 41917"/>
                      <a:gd name="connsiteX3" fmla="*/ 21142 w 41707"/>
                      <a:gd name="connsiteY3" fmla="*/ 3291 h 41917"/>
                      <a:gd name="connsiteX4" fmla="*/ 24435 w 41707"/>
                      <a:gd name="connsiteY4" fmla="*/ 59 h 41917"/>
                      <a:gd name="connsiteX5" fmla="*/ 28519 w 41707"/>
                      <a:gd name="connsiteY5" fmla="*/ 2340 h 41917"/>
                      <a:gd name="connsiteX6" fmla="*/ 34149 w 41707"/>
                      <a:gd name="connsiteY6" fmla="*/ 549 h 41917"/>
                      <a:gd name="connsiteX7" fmla="*/ 37004 w 41707"/>
                      <a:gd name="connsiteY7" fmla="*/ 5435 h 41917"/>
                      <a:gd name="connsiteX8" fmla="*/ 40668 w 41707"/>
                      <a:gd name="connsiteY8" fmla="*/ 10177 h 41917"/>
                      <a:gd name="connsiteX9" fmla="*/ 40504 w 41707"/>
                      <a:gd name="connsiteY9" fmla="*/ 15319 h 41917"/>
                      <a:gd name="connsiteX10" fmla="*/ 41702 w 41707"/>
                      <a:gd name="connsiteY10" fmla="*/ 23181 h 41917"/>
                      <a:gd name="connsiteX11" fmla="*/ 40401 w 41707"/>
                      <a:gd name="connsiteY11" fmla="*/ 26710 h 41917"/>
                      <a:gd name="connsiteX12" fmla="*/ 36090 w 41707"/>
                      <a:gd name="connsiteY12" fmla="*/ 30063 h 41917"/>
                      <a:gd name="connsiteX13" fmla="*/ 32659 w 41707"/>
                      <a:gd name="connsiteY13" fmla="*/ 35482 h 41917"/>
                      <a:gd name="connsiteX14" fmla="*/ 27241 w 41707"/>
                      <a:gd name="connsiteY14" fmla="*/ 36674 h 41917"/>
                      <a:gd name="connsiteX15" fmla="*/ 18662 w 41707"/>
                      <a:gd name="connsiteY15" fmla="*/ 41264 h 41917"/>
                      <a:gd name="connsiteX16" fmla="*/ 11957 w 41707"/>
                      <a:gd name="connsiteY16" fmla="*/ 40038 h 41917"/>
                      <a:gd name="connsiteX17" fmla="*/ 4490 w 41707"/>
                      <a:gd name="connsiteY17" fmla="*/ 35331 h 41917"/>
                      <a:gd name="connsiteX18" fmla="*/ 949 w 41707"/>
                      <a:gd name="connsiteY18" fmla="*/ 30577 h 41917"/>
                      <a:gd name="connsiteX19" fmla="*/ 799 w 41707"/>
                      <a:gd name="connsiteY19" fmla="*/ 25410 h 41917"/>
                      <a:gd name="connsiteX20" fmla="*/ 535 w 41707"/>
                      <a:gd name="connsiteY20" fmla="*/ 18424 h 41917"/>
                      <a:gd name="connsiteX0" fmla="*/ 4940 w 41707"/>
                      <a:gd name="connsiteY0" fmla="*/ 19225 h 41917"/>
                      <a:gd name="connsiteX1" fmla="*/ 2069 w 41707"/>
                      <a:gd name="connsiteY1" fmla="*/ 16754 h 41917"/>
                      <a:gd name="connsiteX2" fmla="*/ 4940 w 41707"/>
                      <a:gd name="connsiteY2" fmla="*/ 19225 h 41917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997 h 42490"/>
                      <a:gd name="connsiteX1" fmla="*/ 3119 w 41707"/>
                      <a:gd name="connsiteY1" fmla="*/ 10157 h 42490"/>
                      <a:gd name="connsiteX2" fmla="*/ 12354 w 41707"/>
                      <a:gd name="connsiteY2" fmla="*/ 4372 h 42490"/>
                      <a:gd name="connsiteX3" fmla="*/ 19450 w 41707"/>
                      <a:gd name="connsiteY3" fmla="*/ 2376 h 42490"/>
                      <a:gd name="connsiteX4" fmla="*/ 24435 w 41707"/>
                      <a:gd name="connsiteY4" fmla="*/ 632 h 42490"/>
                      <a:gd name="connsiteX5" fmla="*/ 28499 w 41707"/>
                      <a:gd name="connsiteY5" fmla="*/ 1221 h 42490"/>
                      <a:gd name="connsiteX6" fmla="*/ 34149 w 41707"/>
                      <a:gd name="connsiteY6" fmla="*/ 1122 h 42490"/>
                      <a:gd name="connsiteX7" fmla="*/ 37004 w 41707"/>
                      <a:gd name="connsiteY7" fmla="*/ 6008 h 42490"/>
                      <a:gd name="connsiteX8" fmla="*/ 40668 w 41707"/>
                      <a:gd name="connsiteY8" fmla="*/ 10750 h 42490"/>
                      <a:gd name="connsiteX9" fmla="*/ 40504 w 41707"/>
                      <a:gd name="connsiteY9" fmla="*/ 15892 h 42490"/>
                      <a:gd name="connsiteX10" fmla="*/ 41702 w 41707"/>
                      <a:gd name="connsiteY10" fmla="*/ 23754 h 42490"/>
                      <a:gd name="connsiteX11" fmla="*/ 40401 w 41707"/>
                      <a:gd name="connsiteY11" fmla="*/ 27283 h 42490"/>
                      <a:gd name="connsiteX12" fmla="*/ 36090 w 41707"/>
                      <a:gd name="connsiteY12" fmla="*/ 30636 h 42490"/>
                      <a:gd name="connsiteX13" fmla="*/ 32659 w 41707"/>
                      <a:gd name="connsiteY13" fmla="*/ 36055 h 42490"/>
                      <a:gd name="connsiteX14" fmla="*/ 27241 w 41707"/>
                      <a:gd name="connsiteY14" fmla="*/ 37247 h 42490"/>
                      <a:gd name="connsiteX15" fmla="*/ 18662 w 41707"/>
                      <a:gd name="connsiteY15" fmla="*/ 41837 h 42490"/>
                      <a:gd name="connsiteX16" fmla="*/ 11957 w 41707"/>
                      <a:gd name="connsiteY16" fmla="*/ 40611 h 42490"/>
                      <a:gd name="connsiteX17" fmla="*/ 4490 w 41707"/>
                      <a:gd name="connsiteY17" fmla="*/ 35904 h 42490"/>
                      <a:gd name="connsiteX18" fmla="*/ 949 w 41707"/>
                      <a:gd name="connsiteY18" fmla="*/ 31150 h 42490"/>
                      <a:gd name="connsiteX19" fmla="*/ 799 w 41707"/>
                      <a:gd name="connsiteY19" fmla="*/ 25983 h 42490"/>
                      <a:gd name="connsiteX20" fmla="*/ 535 w 41707"/>
                      <a:gd name="connsiteY20" fmla="*/ 18997 h 42490"/>
                      <a:gd name="connsiteX0" fmla="*/ 4940 w 41707"/>
                      <a:gd name="connsiteY0" fmla="*/ 19798 h 42490"/>
                      <a:gd name="connsiteX1" fmla="*/ 2069 w 41707"/>
                      <a:gd name="connsiteY1" fmla="*/ 17327 h 42490"/>
                      <a:gd name="connsiteX2" fmla="*/ 4940 w 41707"/>
                      <a:gd name="connsiteY2" fmla="*/ 19798 h 42490"/>
                      <a:gd name="connsiteX0" fmla="*/ 535 w 41707"/>
                      <a:gd name="connsiteY0" fmla="*/ 18790 h 42283"/>
                      <a:gd name="connsiteX1" fmla="*/ 3119 w 41707"/>
                      <a:gd name="connsiteY1" fmla="*/ 9950 h 42283"/>
                      <a:gd name="connsiteX2" fmla="*/ 12354 w 41707"/>
                      <a:gd name="connsiteY2" fmla="*/ 4165 h 42283"/>
                      <a:gd name="connsiteX3" fmla="*/ 19450 w 41707"/>
                      <a:gd name="connsiteY3" fmla="*/ 2169 h 42283"/>
                      <a:gd name="connsiteX4" fmla="*/ 24435 w 41707"/>
                      <a:gd name="connsiteY4" fmla="*/ 425 h 42283"/>
                      <a:gd name="connsiteX5" fmla="*/ 28499 w 41707"/>
                      <a:gd name="connsiteY5" fmla="*/ 1014 h 42283"/>
                      <a:gd name="connsiteX6" fmla="*/ 34149 w 41707"/>
                      <a:gd name="connsiteY6" fmla="*/ 915 h 42283"/>
                      <a:gd name="connsiteX7" fmla="*/ 37004 w 41707"/>
                      <a:gd name="connsiteY7" fmla="*/ 5801 h 42283"/>
                      <a:gd name="connsiteX8" fmla="*/ 40668 w 41707"/>
                      <a:gd name="connsiteY8" fmla="*/ 10543 h 42283"/>
                      <a:gd name="connsiteX9" fmla="*/ 40504 w 41707"/>
                      <a:gd name="connsiteY9" fmla="*/ 15685 h 42283"/>
                      <a:gd name="connsiteX10" fmla="*/ 41702 w 41707"/>
                      <a:gd name="connsiteY10" fmla="*/ 23547 h 42283"/>
                      <a:gd name="connsiteX11" fmla="*/ 40401 w 41707"/>
                      <a:gd name="connsiteY11" fmla="*/ 27076 h 42283"/>
                      <a:gd name="connsiteX12" fmla="*/ 36090 w 41707"/>
                      <a:gd name="connsiteY12" fmla="*/ 30429 h 42283"/>
                      <a:gd name="connsiteX13" fmla="*/ 32659 w 41707"/>
                      <a:gd name="connsiteY13" fmla="*/ 35848 h 42283"/>
                      <a:gd name="connsiteX14" fmla="*/ 27241 w 41707"/>
                      <a:gd name="connsiteY14" fmla="*/ 37040 h 42283"/>
                      <a:gd name="connsiteX15" fmla="*/ 18662 w 41707"/>
                      <a:gd name="connsiteY15" fmla="*/ 41630 h 42283"/>
                      <a:gd name="connsiteX16" fmla="*/ 11957 w 41707"/>
                      <a:gd name="connsiteY16" fmla="*/ 40404 h 42283"/>
                      <a:gd name="connsiteX17" fmla="*/ 4490 w 41707"/>
                      <a:gd name="connsiteY17" fmla="*/ 35697 h 42283"/>
                      <a:gd name="connsiteX18" fmla="*/ 949 w 41707"/>
                      <a:gd name="connsiteY18" fmla="*/ 30943 h 42283"/>
                      <a:gd name="connsiteX19" fmla="*/ 799 w 41707"/>
                      <a:gd name="connsiteY19" fmla="*/ 25776 h 42283"/>
                      <a:gd name="connsiteX20" fmla="*/ 535 w 41707"/>
                      <a:gd name="connsiteY20" fmla="*/ 18790 h 42283"/>
                      <a:gd name="connsiteX0" fmla="*/ 4940 w 41707"/>
                      <a:gd name="connsiteY0" fmla="*/ 19591 h 42283"/>
                      <a:gd name="connsiteX1" fmla="*/ 2069 w 41707"/>
                      <a:gd name="connsiteY1" fmla="*/ 17120 h 42283"/>
                      <a:gd name="connsiteX2" fmla="*/ 4940 w 41707"/>
                      <a:gd name="connsiteY2" fmla="*/ 19591 h 42283"/>
                      <a:gd name="connsiteX0" fmla="*/ 535 w 41707"/>
                      <a:gd name="connsiteY0" fmla="*/ 20000 h 43493"/>
                      <a:gd name="connsiteX1" fmla="*/ 3119 w 41707"/>
                      <a:gd name="connsiteY1" fmla="*/ 11160 h 43493"/>
                      <a:gd name="connsiteX2" fmla="*/ 12354 w 41707"/>
                      <a:gd name="connsiteY2" fmla="*/ 5375 h 43493"/>
                      <a:gd name="connsiteX3" fmla="*/ 19450 w 41707"/>
                      <a:gd name="connsiteY3" fmla="*/ 3379 h 43493"/>
                      <a:gd name="connsiteX4" fmla="*/ 24223 w 41707"/>
                      <a:gd name="connsiteY4" fmla="*/ 31 h 43493"/>
                      <a:gd name="connsiteX5" fmla="*/ 28499 w 41707"/>
                      <a:gd name="connsiteY5" fmla="*/ 2224 h 43493"/>
                      <a:gd name="connsiteX6" fmla="*/ 34149 w 41707"/>
                      <a:gd name="connsiteY6" fmla="*/ 2125 h 43493"/>
                      <a:gd name="connsiteX7" fmla="*/ 37004 w 41707"/>
                      <a:gd name="connsiteY7" fmla="*/ 7011 h 43493"/>
                      <a:gd name="connsiteX8" fmla="*/ 40668 w 41707"/>
                      <a:gd name="connsiteY8" fmla="*/ 11753 h 43493"/>
                      <a:gd name="connsiteX9" fmla="*/ 40504 w 41707"/>
                      <a:gd name="connsiteY9" fmla="*/ 16895 h 43493"/>
                      <a:gd name="connsiteX10" fmla="*/ 41702 w 41707"/>
                      <a:gd name="connsiteY10" fmla="*/ 24757 h 43493"/>
                      <a:gd name="connsiteX11" fmla="*/ 40401 w 41707"/>
                      <a:gd name="connsiteY11" fmla="*/ 28286 h 43493"/>
                      <a:gd name="connsiteX12" fmla="*/ 36090 w 41707"/>
                      <a:gd name="connsiteY12" fmla="*/ 31639 h 43493"/>
                      <a:gd name="connsiteX13" fmla="*/ 32659 w 41707"/>
                      <a:gd name="connsiteY13" fmla="*/ 37058 h 43493"/>
                      <a:gd name="connsiteX14" fmla="*/ 27241 w 41707"/>
                      <a:gd name="connsiteY14" fmla="*/ 38250 h 43493"/>
                      <a:gd name="connsiteX15" fmla="*/ 18662 w 41707"/>
                      <a:gd name="connsiteY15" fmla="*/ 42840 h 43493"/>
                      <a:gd name="connsiteX16" fmla="*/ 11957 w 41707"/>
                      <a:gd name="connsiteY16" fmla="*/ 41614 h 43493"/>
                      <a:gd name="connsiteX17" fmla="*/ 4490 w 41707"/>
                      <a:gd name="connsiteY17" fmla="*/ 36907 h 43493"/>
                      <a:gd name="connsiteX18" fmla="*/ 949 w 41707"/>
                      <a:gd name="connsiteY18" fmla="*/ 32153 h 43493"/>
                      <a:gd name="connsiteX19" fmla="*/ 799 w 41707"/>
                      <a:gd name="connsiteY19" fmla="*/ 26986 h 43493"/>
                      <a:gd name="connsiteX20" fmla="*/ 535 w 41707"/>
                      <a:gd name="connsiteY20" fmla="*/ 20000 h 43493"/>
                      <a:gd name="connsiteX0" fmla="*/ 4940 w 41707"/>
                      <a:gd name="connsiteY0" fmla="*/ 20801 h 43493"/>
                      <a:gd name="connsiteX1" fmla="*/ 2069 w 41707"/>
                      <a:gd name="connsiteY1" fmla="*/ 18330 h 43493"/>
                      <a:gd name="connsiteX2" fmla="*/ 4940 w 41707"/>
                      <a:gd name="connsiteY2" fmla="*/ 20801 h 43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707" h="43493">
                        <a:moveTo>
                          <a:pt x="535" y="20000"/>
                        </a:moveTo>
                        <a:cubicBezTo>
                          <a:pt x="1120" y="16893"/>
                          <a:pt x="1149" y="13597"/>
                          <a:pt x="3119" y="11160"/>
                        </a:cubicBezTo>
                        <a:cubicBezTo>
                          <a:pt x="5089" y="8723"/>
                          <a:pt x="9613" y="3190"/>
                          <a:pt x="12354" y="5375"/>
                        </a:cubicBezTo>
                        <a:cubicBezTo>
                          <a:pt x="16622" y="2721"/>
                          <a:pt x="17141" y="3265"/>
                          <a:pt x="19450" y="3379"/>
                        </a:cubicBezTo>
                        <a:cubicBezTo>
                          <a:pt x="20091" y="1630"/>
                          <a:pt x="22715" y="224"/>
                          <a:pt x="24223" y="31"/>
                        </a:cubicBezTo>
                        <a:cubicBezTo>
                          <a:pt x="25731" y="-162"/>
                          <a:pt x="27541" y="513"/>
                          <a:pt x="28499" y="2224"/>
                        </a:cubicBezTo>
                        <a:cubicBezTo>
                          <a:pt x="31833" y="1662"/>
                          <a:pt x="32732" y="1327"/>
                          <a:pt x="34149" y="2125"/>
                        </a:cubicBezTo>
                        <a:cubicBezTo>
                          <a:pt x="35566" y="2923"/>
                          <a:pt x="36716" y="4835"/>
                          <a:pt x="37004" y="7011"/>
                        </a:cubicBezTo>
                        <a:cubicBezTo>
                          <a:pt x="38732" y="7653"/>
                          <a:pt x="40108" y="9433"/>
                          <a:pt x="40668" y="11753"/>
                        </a:cubicBezTo>
                        <a:cubicBezTo>
                          <a:pt x="41075" y="13437"/>
                          <a:pt x="41017" y="15266"/>
                          <a:pt x="40504" y="16895"/>
                        </a:cubicBezTo>
                        <a:cubicBezTo>
                          <a:pt x="41765" y="19129"/>
                          <a:pt x="41719" y="22859"/>
                          <a:pt x="41702" y="24757"/>
                        </a:cubicBezTo>
                        <a:cubicBezTo>
                          <a:pt x="41685" y="26655"/>
                          <a:pt x="41336" y="27139"/>
                          <a:pt x="40401" y="28286"/>
                        </a:cubicBezTo>
                        <a:cubicBezTo>
                          <a:pt x="39466" y="29433"/>
                          <a:pt x="37546" y="29722"/>
                          <a:pt x="36090" y="31639"/>
                        </a:cubicBezTo>
                        <a:cubicBezTo>
                          <a:pt x="36077" y="33906"/>
                          <a:pt x="33922" y="35578"/>
                          <a:pt x="32659" y="37058"/>
                        </a:cubicBezTo>
                        <a:cubicBezTo>
                          <a:pt x="30740" y="39307"/>
                          <a:pt x="29390" y="40074"/>
                          <a:pt x="27241" y="38250"/>
                        </a:cubicBezTo>
                        <a:cubicBezTo>
                          <a:pt x="26546" y="41383"/>
                          <a:pt x="21267" y="42709"/>
                          <a:pt x="18662" y="42840"/>
                        </a:cubicBezTo>
                        <a:cubicBezTo>
                          <a:pt x="15788" y="42985"/>
                          <a:pt x="13528" y="44821"/>
                          <a:pt x="11957" y="41614"/>
                        </a:cubicBezTo>
                        <a:cubicBezTo>
                          <a:pt x="7113" y="41212"/>
                          <a:pt x="6642" y="42034"/>
                          <a:pt x="4490" y="36907"/>
                        </a:cubicBezTo>
                        <a:cubicBezTo>
                          <a:pt x="2376" y="37244"/>
                          <a:pt x="1544" y="34927"/>
                          <a:pt x="949" y="32153"/>
                        </a:cubicBezTo>
                        <a:cubicBezTo>
                          <a:pt x="518" y="30146"/>
                          <a:pt x="-254" y="28512"/>
                          <a:pt x="799" y="26986"/>
                        </a:cubicBezTo>
                        <a:cubicBezTo>
                          <a:pt x="-695" y="25789"/>
                          <a:pt x="327" y="22353"/>
                          <a:pt x="535" y="20000"/>
                        </a:cubicBezTo>
                        <a:close/>
                      </a:path>
                      <a:path w="41707" h="43493" fill="none" extrusionOk="0">
                        <a:moveTo>
                          <a:pt x="4940" y="20801"/>
                        </a:moveTo>
                        <a:lnTo>
                          <a:pt x="2069" y="18330"/>
                        </a:lnTo>
                        <a:lnTo>
                          <a:pt x="4940" y="20801"/>
                        </a:lnTo>
                        <a:close/>
                      </a:path>
                    </a:pathLst>
                  </a:custGeom>
                  <a:solidFill>
                    <a:srgbClr val="FF2BEE">
                      <a:alpha val="76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Cloud 30"/>
                  <p:cNvSpPr/>
                  <p:nvPr/>
                </p:nvSpPr>
                <p:spPr>
                  <a:xfrm>
                    <a:off x="7011150" y="4685693"/>
                    <a:ext cx="79693" cy="147393"/>
                  </a:xfrm>
                  <a:prstGeom prst="cloud">
                    <a:avLst/>
                  </a:prstGeom>
                  <a:solidFill>
                    <a:schemeClr val="tx1">
                      <a:lumMod val="65000"/>
                      <a:lumOff val="35000"/>
                      <a:alpha val="62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6748406" y="3303993"/>
                  <a:ext cx="598715" cy="5546"/>
                </a:xfrm>
                <a:prstGeom prst="line">
                  <a:avLst/>
                </a:prstGeom>
                <a:ln w="12700">
                  <a:solidFill>
                    <a:srgbClr val="67218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Cloud 23"/>
              <p:cNvSpPr/>
              <p:nvPr/>
            </p:nvSpPr>
            <p:spPr>
              <a:xfrm>
                <a:off x="6991629" y="3340678"/>
                <a:ext cx="89465" cy="119657"/>
              </a:xfrm>
              <a:prstGeom prst="cloud">
                <a:avLst/>
              </a:prstGeom>
              <a:solidFill>
                <a:schemeClr val="tx2">
                  <a:lumMod val="60000"/>
                  <a:lumOff val="4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365183" y="1676425"/>
              <a:ext cx="1043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Intermediate</a:t>
              </a:r>
              <a:endParaRPr lang="en-US" sz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1574" y="3180882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255342" y="3311362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02710" y="1633533"/>
            <a:ext cx="1918540" cy="3371629"/>
            <a:chOff x="846139" y="1676425"/>
            <a:chExt cx="1918540" cy="3371629"/>
          </a:xfrm>
        </p:grpSpPr>
        <p:grpSp>
          <p:nvGrpSpPr>
            <p:cNvPr id="35" name="Group 34"/>
            <p:cNvGrpSpPr/>
            <p:nvPr/>
          </p:nvGrpSpPr>
          <p:grpSpPr>
            <a:xfrm>
              <a:off x="1980293" y="1995715"/>
              <a:ext cx="598714" cy="3029857"/>
              <a:chOff x="6748407" y="1995715"/>
              <a:chExt cx="598714" cy="302985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748407" y="1995715"/>
                <a:ext cx="598714" cy="3029857"/>
                <a:chOff x="6748407" y="1995715"/>
                <a:chExt cx="598714" cy="3029857"/>
              </a:xfrm>
            </p:grpSpPr>
            <p:sp>
              <p:nvSpPr>
                <p:cNvPr id="45" name="Snip Same Side Corner Rectangle 1"/>
                <p:cNvSpPr/>
                <p:nvPr/>
              </p:nvSpPr>
              <p:spPr>
                <a:xfrm rot="10800000">
                  <a:off x="6748407" y="1995715"/>
                  <a:ext cx="598714" cy="3029857"/>
                </a:xfrm>
                <a:custGeom>
                  <a:avLst/>
                  <a:gdLst>
                    <a:gd name="connsiteX0" fmla="*/ 98276 w 589643"/>
                    <a:gd name="connsiteY0" fmla="*/ 0 h 3048000"/>
                    <a:gd name="connsiteX1" fmla="*/ 491367 w 589643"/>
                    <a:gd name="connsiteY1" fmla="*/ 0 h 3048000"/>
                    <a:gd name="connsiteX2" fmla="*/ 589643 w 589643"/>
                    <a:gd name="connsiteY2" fmla="*/ 98276 h 3048000"/>
                    <a:gd name="connsiteX3" fmla="*/ 589643 w 589643"/>
                    <a:gd name="connsiteY3" fmla="*/ 3048000 h 3048000"/>
                    <a:gd name="connsiteX4" fmla="*/ 589643 w 589643"/>
                    <a:gd name="connsiteY4" fmla="*/ 3048000 h 3048000"/>
                    <a:gd name="connsiteX5" fmla="*/ 0 w 589643"/>
                    <a:gd name="connsiteY5" fmla="*/ 3048000 h 3048000"/>
                    <a:gd name="connsiteX6" fmla="*/ 0 w 589643"/>
                    <a:gd name="connsiteY6" fmla="*/ 3048000 h 3048000"/>
                    <a:gd name="connsiteX7" fmla="*/ 0 w 589643"/>
                    <a:gd name="connsiteY7" fmla="*/ 98276 h 3048000"/>
                    <a:gd name="connsiteX8" fmla="*/ 98276 w 589643"/>
                    <a:gd name="connsiteY8" fmla="*/ 0 h 3048000"/>
                    <a:gd name="connsiteX0" fmla="*/ 98276 w 594179"/>
                    <a:gd name="connsiteY0" fmla="*/ 0 h 3048000"/>
                    <a:gd name="connsiteX1" fmla="*/ 491367 w 594179"/>
                    <a:gd name="connsiteY1" fmla="*/ 0 h 3048000"/>
                    <a:gd name="connsiteX2" fmla="*/ 594179 w 594179"/>
                    <a:gd name="connsiteY2" fmla="*/ 306919 h 3048000"/>
                    <a:gd name="connsiteX3" fmla="*/ 589643 w 594179"/>
                    <a:gd name="connsiteY3" fmla="*/ 3048000 h 3048000"/>
                    <a:gd name="connsiteX4" fmla="*/ 589643 w 594179"/>
                    <a:gd name="connsiteY4" fmla="*/ 3048000 h 3048000"/>
                    <a:gd name="connsiteX5" fmla="*/ 0 w 594179"/>
                    <a:gd name="connsiteY5" fmla="*/ 3048000 h 3048000"/>
                    <a:gd name="connsiteX6" fmla="*/ 0 w 594179"/>
                    <a:gd name="connsiteY6" fmla="*/ 3048000 h 3048000"/>
                    <a:gd name="connsiteX7" fmla="*/ 0 w 594179"/>
                    <a:gd name="connsiteY7" fmla="*/ 98276 h 3048000"/>
                    <a:gd name="connsiteX8" fmla="*/ 98276 w 594179"/>
                    <a:gd name="connsiteY8" fmla="*/ 0 h 3048000"/>
                    <a:gd name="connsiteX0" fmla="*/ 98276 w 644072"/>
                    <a:gd name="connsiteY0" fmla="*/ 0 h 3048000"/>
                    <a:gd name="connsiteX1" fmla="*/ 491367 w 644072"/>
                    <a:gd name="connsiteY1" fmla="*/ 0 h 3048000"/>
                    <a:gd name="connsiteX2" fmla="*/ 644072 w 644072"/>
                    <a:gd name="connsiteY2" fmla="*/ 284240 h 3048000"/>
                    <a:gd name="connsiteX3" fmla="*/ 589643 w 644072"/>
                    <a:gd name="connsiteY3" fmla="*/ 3048000 h 3048000"/>
                    <a:gd name="connsiteX4" fmla="*/ 589643 w 644072"/>
                    <a:gd name="connsiteY4" fmla="*/ 3048000 h 3048000"/>
                    <a:gd name="connsiteX5" fmla="*/ 0 w 644072"/>
                    <a:gd name="connsiteY5" fmla="*/ 3048000 h 3048000"/>
                    <a:gd name="connsiteX6" fmla="*/ 0 w 644072"/>
                    <a:gd name="connsiteY6" fmla="*/ 3048000 h 3048000"/>
                    <a:gd name="connsiteX7" fmla="*/ 0 w 644072"/>
                    <a:gd name="connsiteY7" fmla="*/ 98276 h 3048000"/>
                    <a:gd name="connsiteX8" fmla="*/ 98276 w 644072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589643 w 648607"/>
                    <a:gd name="connsiteY3" fmla="*/ 3048000 h 3048000"/>
                    <a:gd name="connsiteX4" fmla="*/ 648607 w 648607"/>
                    <a:gd name="connsiteY4" fmla="*/ 3029857 h 3048000"/>
                    <a:gd name="connsiteX5" fmla="*/ 0 w 648607"/>
                    <a:gd name="connsiteY5" fmla="*/ 3048000 h 3048000"/>
                    <a:gd name="connsiteX6" fmla="*/ 0 w 648607"/>
                    <a:gd name="connsiteY6" fmla="*/ 3048000 h 3048000"/>
                    <a:gd name="connsiteX7" fmla="*/ 0 w 648607"/>
                    <a:gd name="connsiteY7" fmla="*/ 98276 h 3048000"/>
                    <a:gd name="connsiteX8" fmla="*/ 98276 w 648607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0 w 648607"/>
                    <a:gd name="connsiteY5" fmla="*/ 3048000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54429 w 648607"/>
                    <a:gd name="connsiteY5" fmla="*/ 3025321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98276 w 648607"/>
                    <a:gd name="connsiteY6" fmla="*/ 0 h 3029857"/>
                    <a:gd name="connsiteX0" fmla="*/ 179918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179918 w 648607"/>
                    <a:gd name="connsiteY6" fmla="*/ 0 h 3029857"/>
                    <a:gd name="connsiteX0" fmla="*/ 130025 w 598714"/>
                    <a:gd name="connsiteY0" fmla="*/ 0 h 3029857"/>
                    <a:gd name="connsiteX1" fmla="*/ 441474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300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34534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4534 w 598714"/>
                    <a:gd name="connsiteY6" fmla="*/ 0 h 3029857"/>
                    <a:gd name="connsiteX0" fmla="*/ 120766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20766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37975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7975 w 598714"/>
                    <a:gd name="connsiteY6" fmla="*/ 0 h 302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714" h="3029857">
                      <a:moveTo>
                        <a:pt x="137975" y="0"/>
                      </a:moveTo>
                      <a:lnTo>
                        <a:pt x="464766" y="0"/>
                      </a:lnTo>
                      <a:lnTo>
                        <a:pt x="597354" y="293765"/>
                      </a:lnTo>
                      <a:cubicBezTo>
                        <a:pt x="598866" y="1208971"/>
                        <a:pt x="597202" y="2114651"/>
                        <a:pt x="598714" y="3029857"/>
                      </a:cubicBezTo>
                      <a:lnTo>
                        <a:pt x="4536" y="3025321"/>
                      </a:lnTo>
                      <a:lnTo>
                        <a:pt x="0" y="295579"/>
                      </a:lnTo>
                      <a:lnTo>
                        <a:pt x="13797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67218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       </a:t>
                  </a:r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841914" y="4932839"/>
                  <a:ext cx="409957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Cloud 43"/>
              <p:cNvSpPr/>
              <p:nvPr/>
            </p:nvSpPr>
            <p:spPr>
              <a:xfrm>
                <a:off x="7011151" y="4678828"/>
                <a:ext cx="70845" cy="10196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721394" y="1676425"/>
              <a:ext cx="1043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Start</a:t>
              </a:r>
              <a:endParaRPr lang="en-US" sz="12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6139" y="2424035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Paper slip</a:t>
              </a:r>
              <a:endParaRPr lang="en-US" sz="1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6139" y="4585374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Ink spot</a:t>
              </a:r>
              <a:endParaRPr lang="en-US" sz="100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51692" y="4715854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01303" y="4801833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745071" y="4932313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21394" y="2573182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is chromatography?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Picture 5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91272" y="1656015"/>
            <a:ext cx="1775007" cy="3349147"/>
            <a:chOff x="4135936" y="1676425"/>
            <a:chExt cx="1775007" cy="3349147"/>
          </a:xfrm>
        </p:grpSpPr>
        <p:grpSp>
          <p:nvGrpSpPr>
            <p:cNvPr id="37" name="Group 36"/>
            <p:cNvGrpSpPr/>
            <p:nvPr/>
          </p:nvGrpSpPr>
          <p:grpSpPr>
            <a:xfrm>
              <a:off x="5312227" y="1995715"/>
              <a:ext cx="598715" cy="3029857"/>
              <a:chOff x="6748406" y="1995715"/>
              <a:chExt cx="598715" cy="302985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748407" y="1995715"/>
                <a:ext cx="598714" cy="3029857"/>
                <a:chOff x="6748407" y="1995715"/>
                <a:chExt cx="598714" cy="3029857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6748407" y="1995715"/>
                  <a:ext cx="598714" cy="3029857"/>
                  <a:chOff x="6748407" y="1995715"/>
                  <a:chExt cx="598714" cy="3029857"/>
                </a:xfrm>
              </p:grpSpPr>
              <p:sp>
                <p:nvSpPr>
                  <p:cNvPr id="47" name="Snip Same Side Corner Rectangle 1"/>
                  <p:cNvSpPr/>
                  <p:nvPr/>
                </p:nvSpPr>
                <p:spPr>
                  <a:xfrm rot="10800000">
                    <a:off x="6748407" y="1995715"/>
                    <a:ext cx="598714" cy="3029857"/>
                  </a:xfrm>
                  <a:custGeom>
                    <a:avLst/>
                    <a:gdLst>
                      <a:gd name="connsiteX0" fmla="*/ 98276 w 589643"/>
                      <a:gd name="connsiteY0" fmla="*/ 0 h 3048000"/>
                      <a:gd name="connsiteX1" fmla="*/ 491367 w 589643"/>
                      <a:gd name="connsiteY1" fmla="*/ 0 h 3048000"/>
                      <a:gd name="connsiteX2" fmla="*/ 589643 w 589643"/>
                      <a:gd name="connsiteY2" fmla="*/ 98276 h 3048000"/>
                      <a:gd name="connsiteX3" fmla="*/ 589643 w 589643"/>
                      <a:gd name="connsiteY3" fmla="*/ 3048000 h 3048000"/>
                      <a:gd name="connsiteX4" fmla="*/ 589643 w 589643"/>
                      <a:gd name="connsiteY4" fmla="*/ 3048000 h 3048000"/>
                      <a:gd name="connsiteX5" fmla="*/ 0 w 589643"/>
                      <a:gd name="connsiteY5" fmla="*/ 3048000 h 3048000"/>
                      <a:gd name="connsiteX6" fmla="*/ 0 w 589643"/>
                      <a:gd name="connsiteY6" fmla="*/ 3048000 h 3048000"/>
                      <a:gd name="connsiteX7" fmla="*/ 0 w 589643"/>
                      <a:gd name="connsiteY7" fmla="*/ 98276 h 3048000"/>
                      <a:gd name="connsiteX8" fmla="*/ 98276 w 589643"/>
                      <a:gd name="connsiteY8" fmla="*/ 0 h 3048000"/>
                      <a:gd name="connsiteX0" fmla="*/ 98276 w 594179"/>
                      <a:gd name="connsiteY0" fmla="*/ 0 h 3048000"/>
                      <a:gd name="connsiteX1" fmla="*/ 491367 w 594179"/>
                      <a:gd name="connsiteY1" fmla="*/ 0 h 3048000"/>
                      <a:gd name="connsiteX2" fmla="*/ 594179 w 594179"/>
                      <a:gd name="connsiteY2" fmla="*/ 306919 h 3048000"/>
                      <a:gd name="connsiteX3" fmla="*/ 589643 w 594179"/>
                      <a:gd name="connsiteY3" fmla="*/ 3048000 h 3048000"/>
                      <a:gd name="connsiteX4" fmla="*/ 589643 w 594179"/>
                      <a:gd name="connsiteY4" fmla="*/ 3048000 h 3048000"/>
                      <a:gd name="connsiteX5" fmla="*/ 0 w 594179"/>
                      <a:gd name="connsiteY5" fmla="*/ 3048000 h 3048000"/>
                      <a:gd name="connsiteX6" fmla="*/ 0 w 594179"/>
                      <a:gd name="connsiteY6" fmla="*/ 3048000 h 3048000"/>
                      <a:gd name="connsiteX7" fmla="*/ 0 w 594179"/>
                      <a:gd name="connsiteY7" fmla="*/ 98276 h 3048000"/>
                      <a:gd name="connsiteX8" fmla="*/ 98276 w 594179"/>
                      <a:gd name="connsiteY8" fmla="*/ 0 h 3048000"/>
                      <a:gd name="connsiteX0" fmla="*/ 98276 w 644072"/>
                      <a:gd name="connsiteY0" fmla="*/ 0 h 3048000"/>
                      <a:gd name="connsiteX1" fmla="*/ 491367 w 644072"/>
                      <a:gd name="connsiteY1" fmla="*/ 0 h 3048000"/>
                      <a:gd name="connsiteX2" fmla="*/ 644072 w 644072"/>
                      <a:gd name="connsiteY2" fmla="*/ 284240 h 3048000"/>
                      <a:gd name="connsiteX3" fmla="*/ 589643 w 644072"/>
                      <a:gd name="connsiteY3" fmla="*/ 3048000 h 3048000"/>
                      <a:gd name="connsiteX4" fmla="*/ 589643 w 644072"/>
                      <a:gd name="connsiteY4" fmla="*/ 3048000 h 3048000"/>
                      <a:gd name="connsiteX5" fmla="*/ 0 w 644072"/>
                      <a:gd name="connsiteY5" fmla="*/ 3048000 h 3048000"/>
                      <a:gd name="connsiteX6" fmla="*/ 0 w 644072"/>
                      <a:gd name="connsiteY6" fmla="*/ 3048000 h 3048000"/>
                      <a:gd name="connsiteX7" fmla="*/ 0 w 644072"/>
                      <a:gd name="connsiteY7" fmla="*/ 98276 h 3048000"/>
                      <a:gd name="connsiteX8" fmla="*/ 98276 w 644072"/>
                      <a:gd name="connsiteY8" fmla="*/ 0 h 3048000"/>
                      <a:gd name="connsiteX0" fmla="*/ 98276 w 648607"/>
                      <a:gd name="connsiteY0" fmla="*/ 0 h 3048000"/>
                      <a:gd name="connsiteX1" fmla="*/ 491367 w 648607"/>
                      <a:gd name="connsiteY1" fmla="*/ 0 h 3048000"/>
                      <a:gd name="connsiteX2" fmla="*/ 644072 w 648607"/>
                      <a:gd name="connsiteY2" fmla="*/ 284240 h 3048000"/>
                      <a:gd name="connsiteX3" fmla="*/ 589643 w 648607"/>
                      <a:gd name="connsiteY3" fmla="*/ 3048000 h 3048000"/>
                      <a:gd name="connsiteX4" fmla="*/ 648607 w 648607"/>
                      <a:gd name="connsiteY4" fmla="*/ 3029857 h 3048000"/>
                      <a:gd name="connsiteX5" fmla="*/ 0 w 648607"/>
                      <a:gd name="connsiteY5" fmla="*/ 3048000 h 3048000"/>
                      <a:gd name="connsiteX6" fmla="*/ 0 w 648607"/>
                      <a:gd name="connsiteY6" fmla="*/ 3048000 h 3048000"/>
                      <a:gd name="connsiteX7" fmla="*/ 0 w 648607"/>
                      <a:gd name="connsiteY7" fmla="*/ 98276 h 3048000"/>
                      <a:gd name="connsiteX8" fmla="*/ 98276 w 648607"/>
                      <a:gd name="connsiteY8" fmla="*/ 0 h 3048000"/>
                      <a:gd name="connsiteX0" fmla="*/ 98276 w 648607"/>
                      <a:gd name="connsiteY0" fmla="*/ 0 h 3048000"/>
                      <a:gd name="connsiteX1" fmla="*/ 491367 w 648607"/>
                      <a:gd name="connsiteY1" fmla="*/ 0 h 3048000"/>
                      <a:gd name="connsiteX2" fmla="*/ 644072 w 648607"/>
                      <a:gd name="connsiteY2" fmla="*/ 284240 h 3048000"/>
                      <a:gd name="connsiteX3" fmla="*/ 648607 w 648607"/>
                      <a:gd name="connsiteY3" fmla="*/ 3029857 h 3048000"/>
                      <a:gd name="connsiteX4" fmla="*/ 0 w 648607"/>
                      <a:gd name="connsiteY4" fmla="*/ 3048000 h 3048000"/>
                      <a:gd name="connsiteX5" fmla="*/ 0 w 648607"/>
                      <a:gd name="connsiteY5" fmla="*/ 3048000 h 3048000"/>
                      <a:gd name="connsiteX6" fmla="*/ 0 w 648607"/>
                      <a:gd name="connsiteY6" fmla="*/ 98276 h 3048000"/>
                      <a:gd name="connsiteX7" fmla="*/ 98276 w 648607"/>
                      <a:gd name="connsiteY7" fmla="*/ 0 h 3048000"/>
                      <a:gd name="connsiteX0" fmla="*/ 98276 w 648607"/>
                      <a:gd name="connsiteY0" fmla="*/ 0 h 3048000"/>
                      <a:gd name="connsiteX1" fmla="*/ 491367 w 648607"/>
                      <a:gd name="connsiteY1" fmla="*/ 0 h 3048000"/>
                      <a:gd name="connsiteX2" fmla="*/ 644072 w 648607"/>
                      <a:gd name="connsiteY2" fmla="*/ 284240 h 3048000"/>
                      <a:gd name="connsiteX3" fmla="*/ 648607 w 648607"/>
                      <a:gd name="connsiteY3" fmla="*/ 3029857 h 3048000"/>
                      <a:gd name="connsiteX4" fmla="*/ 0 w 648607"/>
                      <a:gd name="connsiteY4" fmla="*/ 3048000 h 3048000"/>
                      <a:gd name="connsiteX5" fmla="*/ 54429 w 648607"/>
                      <a:gd name="connsiteY5" fmla="*/ 3025321 h 3048000"/>
                      <a:gd name="connsiteX6" fmla="*/ 0 w 648607"/>
                      <a:gd name="connsiteY6" fmla="*/ 98276 h 3048000"/>
                      <a:gd name="connsiteX7" fmla="*/ 98276 w 648607"/>
                      <a:gd name="connsiteY7" fmla="*/ 0 h 3048000"/>
                      <a:gd name="connsiteX0" fmla="*/ 98276 w 648607"/>
                      <a:gd name="connsiteY0" fmla="*/ 0 h 3029857"/>
                      <a:gd name="connsiteX1" fmla="*/ 491367 w 648607"/>
                      <a:gd name="connsiteY1" fmla="*/ 0 h 3029857"/>
                      <a:gd name="connsiteX2" fmla="*/ 644072 w 648607"/>
                      <a:gd name="connsiteY2" fmla="*/ 284240 h 3029857"/>
                      <a:gd name="connsiteX3" fmla="*/ 648607 w 648607"/>
                      <a:gd name="connsiteY3" fmla="*/ 3029857 h 3029857"/>
                      <a:gd name="connsiteX4" fmla="*/ 54429 w 648607"/>
                      <a:gd name="connsiteY4" fmla="*/ 3025321 h 3029857"/>
                      <a:gd name="connsiteX5" fmla="*/ 0 w 648607"/>
                      <a:gd name="connsiteY5" fmla="*/ 98276 h 3029857"/>
                      <a:gd name="connsiteX6" fmla="*/ 98276 w 648607"/>
                      <a:gd name="connsiteY6" fmla="*/ 0 h 3029857"/>
                      <a:gd name="connsiteX0" fmla="*/ 179918 w 648607"/>
                      <a:gd name="connsiteY0" fmla="*/ 0 h 3029857"/>
                      <a:gd name="connsiteX1" fmla="*/ 491367 w 648607"/>
                      <a:gd name="connsiteY1" fmla="*/ 0 h 3029857"/>
                      <a:gd name="connsiteX2" fmla="*/ 644072 w 648607"/>
                      <a:gd name="connsiteY2" fmla="*/ 284240 h 3029857"/>
                      <a:gd name="connsiteX3" fmla="*/ 648607 w 648607"/>
                      <a:gd name="connsiteY3" fmla="*/ 3029857 h 3029857"/>
                      <a:gd name="connsiteX4" fmla="*/ 54429 w 648607"/>
                      <a:gd name="connsiteY4" fmla="*/ 3025321 h 3029857"/>
                      <a:gd name="connsiteX5" fmla="*/ 0 w 648607"/>
                      <a:gd name="connsiteY5" fmla="*/ 98276 h 3029857"/>
                      <a:gd name="connsiteX6" fmla="*/ 179918 w 648607"/>
                      <a:gd name="connsiteY6" fmla="*/ 0 h 3029857"/>
                      <a:gd name="connsiteX0" fmla="*/ 130025 w 598714"/>
                      <a:gd name="connsiteY0" fmla="*/ 0 h 3029857"/>
                      <a:gd name="connsiteX1" fmla="*/ 441474 w 598714"/>
                      <a:gd name="connsiteY1" fmla="*/ 0 h 3029857"/>
                      <a:gd name="connsiteX2" fmla="*/ 594179 w 598714"/>
                      <a:gd name="connsiteY2" fmla="*/ 284240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311454 h 3029857"/>
                      <a:gd name="connsiteX6" fmla="*/ 130025 w 598714"/>
                      <a:gd name="connsiteY6" fmla="*/ 0 h 3029857"/>
                      <a:gd name="connsiteX0" fmla="*/ 130025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4179 w 598714"/>
                      <a:gd name="connsiteY2" fmla="*/ 284240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311454 h 3029857"/>
                      <a:gd name="connsiteX6" fmla="*/ 130025 w 598714"/>
                      <a:gd name="connsiteY6" fmla="*/ 0 h 3029857"/>
                      <a:gd name="connsiteX0" fmla="*/ 117325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4179 w 598714"/>
                      <a:gd name="connsiteY2" fmla="*/ 284240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311454 h 3029857"/>
                      <a:gd name="connsiteX6" fmla="*/ 117325 w 598714"/>
                      <a:gd name="connsiteY6" fmla="*/ 0 h 3029857"/>
                      <a:gd name="connsiteX0" fmla="*/ 117325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4179 w 598714"/>
                      <a:gd name="connsiteY2" fmla="*/ 284240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17325 w 598714"/>
                      <a:gd name="connsiteY6" fmla="*/ 0 h 3029857"/>
                      <a:gd name="connsiteX0" fmla="*/ 117325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7354 w 598714"/>
                      <a:gd name="connsiteY2" fmla="*/ 293765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17325 w 598714"/>
                      <a:gd name="connsiteY6" fmla="*/ 0 h 3029857"/>
                      <a:gd name="connsiteX0" fmla="*/ 134534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7354 w 598714"/>
                      <a:gd name="connsiteY2" fmla="*/ 293765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34534 w 598714"/>
                      <a:gd name="connsiteY6" fmla="*/ 0 h 3029857"/>
                      <a:gd name="connsiteX0" fmla="*/ 120766 w 598714"/>
                      <a:gd name="connsiteY0" fmla="*/ 0 h 3029857"/>
                      <a:gd name="connsiteX1" fmla="*/ 450999 w 598714"/>
                      <a:gd name="connsiteY1" fmla="*/ 0 h 3029857"/>
                      <a:gd name="connsiteX2" fmla="*/ 597354 w 598714"/>
                      <a:gd name="connsiteY2" fmla="*/ 293765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20766 w 598714"/>
                      <a:gd name="connsiteY6" fmla="*/ 0 h 3029857"/>
                      <a:gd name="connsiteX0" fmla="*/ 120766 w 598714"/>
                      <a:gd name="connsiteY0" fmla="*/ 0 h 3029857"/>
                      <a:gd name="connsiteX1" fmla="*/ 464766 w 598714"/>
                      <a:gd name="connsiteY1" fmla="*/ 0 h 3029857"/>
                      <a:gd name="connsiteX2" fmla="*/ 597354 w 598714"/>
                      <a:gd name="connsiteY2" fmla="*/ 293765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20766 w 598714"/>
                      <a:gd name="connsiteY6" fmla="*/ 0 h 3029857"/>
                      <a:gd name="connsiteX0" fmla="*/ 137975 w 598714"/>
                      <a:gd name="connsiteY0" fmla="*/ 0 h 3029857"/>
                      <a:gd name="connsiteX1" fmla="*/ 464766 w 598714"/>
                      <a:gd name="connsiteY1" fmla="*/ 0 h 3029857"/>
                      <a:gd name="connsiteX2" fmla="*/ 597354 w 598714"/>
                      <a:gd name="connsiteY2" fmla="*/ 293765 h 3029857"/>
                      <a:gd name="connsiteX3" fmla="*/ 598714 w 598714"/>
                      <a:gd name="connsiteY3" fmla="*/ 3029857 h 3029857"/>
                      <a:gd name="connsiteX4" fmla="*/ 4536 w 598714"/>
                      <a:gd name="connsiteY4" fmla="*/ 3025321 h 3029857"/>
                      <a:gd name="connsiteX5" fmla="*/ 0 w 598714"/>
                      <a:gd name="connsiteY5" fmla="*/ 295579 h 3029857"/>
                      <a:gd name="connsiteX6" fmla="*/ 137975 w 598714"/>
                      <a:gd name="connsiteY6" fmla="*/ 0 h 3029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8714" h="3029857">
                        <a:moveTo>
                          <a:pt x="137975" y="0"/>
                        </a:moveTo>
                        <a:lnTo>
                          <a:pt x="464766" y="0"/>
                        </a:lnTo>
                        <a:lnTo>
                          <a:pt x="597354" y="293765"/>
                        </a:lnTo>
                        <a:cubicBezTo>
                          <a:pt x="598866" y="1208971"/>
                          <a:pt x="597202" y="2114651"/>
                          <a:pt x="598714" y="3029857"/>
                        </a:cubicBezTo>
                        <a:lnTo>
                          <a:pt x="4536" y="3025321"/>
                        </a:lnTo>
                        <a:lnTo>
                          <a:pt x="0" y="295579"/>
                        </a:lnTo>
                        <a:lnTo>
                          <a:pt x="13797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rgbClr val="6721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mtClean="0"/>
                      <a:t>       </a:t>
                    </a: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6841914" y="4932839"/>
                    <a:ext cx="409957" cy="0"/>
                  </a:xfrm>
                  <a:prstGeom prst="line">
                    <a:avLst/>
                  </a:prstGeom>
                  <a:ln w="127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Cloud 40"/>
                <p:cNvSpPr/>
                <p:nvPr/>
              </p:nvSpPr>
              <p:spPr>
                <a:xfrm>
                  <a:off x="6964937" y="2370668"/>
                  <a:ext cx="174920" cy="299588"/>
                </a:xfrm>
                <a:prstGeom prst="cloud">
                  <a:avLst/>
                </a:prstGeom>
                <a:solidFill>
                  <a:srgbClr val="0FF3EE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loud 41"/>
                <p:cNvSpPr/>
                <p:nvPr/>
              </p:nvSpPr>
              <p:spPr>
                <a:xfrm>
                  <a:off x="6942660" y="3549487"/>
                  <a:ext cx="197197" cy="364718"/>
                </a:xfrm>
                <a:prstGeom prst="cloud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/>
                <p:cNvGrpSpPr/>
                <p:nvPr/>
              </p:nvGrpSpPr>
              <p:grpSpPr>
                <a:xfrm>
                  <a:off x="6942499" y="2827544"/>
                  <a:ext cx="190048" cy="263442"/>
                  <a:chOff x="6942499" y="2827544"/>
                  <a:chExt cx="190048" cy="263442"/>
                </a:xfrm>
              </p:grpSpPr>
              <p:sp>
                <p:nvSpPr>
                  <p:cNvPr id="45" name="Cloud 26"/>
                  <p:cNvSpPr/>
                  <p:nvPr/>
                </p:nvSpPr>
                <p:spPr>
                  <a:xfrm>
                    <a:off x="6942499" y="2827544"/>
                    <a:ext cx="182852" cy="263442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8084"/>
                      <a:gd name="connsiteX1" fmla="*/ 5659 w 43256"/>
                      <a:gd name="connsiteY1" fmla="*/ 6766 h 48084"/>
                      <a:gd name="connsiteX2" fmla="*/ 14041 w 43256"/>
                      <a:gd name="connsiteY2" fmla="*/ 5061 h 48084"/>
                      <a:gd name="connsiteX3" fmla="*/ 22492 w 43256"/>
                      <a:gd name="connsiteY3" fmla="*/ 3291 h 48084"/>
                      <a:gd name="connsiteX4" fmla="*/ 25785 w 43256"/>
                      <a:gd name="connsiteY4" fmla="*/ 59 h 48084"/>
                      <a:gd name="connsiteX5" fmla="*/ 29869 w 43256"/>
                      <a:gd name="connsiteY5" fmla="*/ 2340 h 48084"/>
                      <a:gd name="connsiteX6" fmla="*/ 35499 w 43256"/>
                      <a:gd name="connsiteY6" fmla="*/ 549 h 48084"/>
                      <a:gd name="connsiteX7" fmla="*/ 38354 w 43256"/>
                      <a:gd name="connsiteY7" fmla="*/ 5435 h 48084"/>
                      <a:gd name="connsiteX8" fmla="*/ 42018 w 43256"/>
                      <a:gd name="connsiteY8" fmla="*/ 10177 h 48084"/>
                      <a:gd name="connsiteX9" fmla="*/ 41854 w 43256"/>
                      <a:gd name="connsiteY9" fmla="*/ 15319 h 48084"/>
                      <a:gd name="connsiteX10" fmla="*/ 43052 w 43256"/>
                      <a:gd name="connsiteY10" fmla="*/ 23181 h 48084"/>
                      <a:gd name="connsiteX11" fmla="*/ 37440 w 43256"/>
                      <a:gd name="connsiteY11" fmla="*/ 30063 h 48084"/>
                      <a:gd name="connsiteX12" fmla="*/ 35431 w 43256"/>
                      <a:gd name="connsiteY12" fmla="*/ 35960 h 48084"/>
                      <a:gd name="connsiteX13" fmla="*/ 28591 w 43256"/>
                      <a:gd name="connsiteY13" fmla="*/ 36674 h 48084"/>
                      <a:gd name="connsiteX14" fmla="*/ 25790 w 43256"/>
                      <a:gd name="connsiteY14" fmla="*/ 48001 h 48084"/>
                      <a:gd name="connsiteX15" fmla="*/ 16516 w 43256"/>
                      <a:gd name="connsiteY15" fmla="*/ 39125 h 48084"/>
                      <a:gd name="connsiteX16" fmla="*/ 5840 w 43256"/>
                      <a:gd name="connsiteY16" fmla="*/ 35331 h 48084"/>
                      <a:gd name="connsiteX17" fmla="*/ 1146 w 43256"/>
                      <a:gd name="connsiteY17" fmla="*/ 31109 h 48084"/>
                      <a:gd name="connsiteX18" fmla="*/ 2149 w 43256"/>
                      <a:gd name="connsiteY18" fmla="*/ 25410 h 48084"/>
                      <a:gd name="connsiteX19" fmla="*/ 31 w 43256"/>
                      <a:gd name="connsiteY19" fmla="*/ 19563 h 48084"/>
                      <a:gd name="connsiteX20" fmla="*/ 3899 w 43256"/>
                      <a:gd name="connsiteY20" fmla="*/ 14366 h 48084"/>
                      <a:gd name="connsiteX21" fmla="*/ 3936 w 43256"/>
                      <a:gd name="connsiteY21" fmla="*/ 14229 h 48084"/>
                      <a:gd name="connsiteX0" fmla="*/ 4729 w 43256"/>
                      <a:gd name="connsiteY0" fmla="*/ 26036 h 48084"/>
                      <a:gd name="connsiteX1" fmla="*/ 2196 w 43256"/>
                      <a:gd name="connsiteY1" fmla="*/ 25239 h 48084"/>
                      <a:gd name="connsiteX2" fmla="*/ 6964 w 43256"/>
                      <a:gd name="connsiteY2" fmla="*/ 34758 h 48084"/>
                      <a:gd name="connsiteX3" fmla="*/ 5856 w 43256"/>
                      <a:gd name="connsiteY3" fmla="*/ 35139 h 48084"/>
                      <a:gd name="connsiteX4" fmla="*/ 16514 w 43256"/>
                      <a:gd name="connsiteY4" fmla="*/ 38949 h 48084"/>
                      <a:gd name="connsiteX5" fmla="*/ 15846 w 43256"/>
                      <a:gd name="connsiteY5" fmla="*/ 37209 h 48084"/>
                      <a:gd name="connsiteX6" fmla="*/ 28863 w 43256"/>
                      <a:gd name="connsiteY6" fmla="*/ 34610 h 48084"/>
                      <a:gd name="connsiteX7" fmla="*/ 28596 w 43256"/>
                      <a:gd name="connsiteY7" fmla="*/ 36519 h 48084"/>
                      <a:gd name="connsiteX8" fmla="*/ 34165 w 43256"/>
                      <a:gd name="connsiteY8" fmla="*/ 22813 h 48084"/>
                      <a:gd name="connsiteX9" fmla="*/ 37416 w 43256"/>
                      <a:gd name="connsiteY9" fmla="*/ 29949 h 48084"/>
                      <a:gd name="connsiteX10" fmla="*/ 41834 w 43256"/>
                      <a:gd name="connsiteY10" fmla="*/ 15213 h 48084"/>
                      <a:gd name="connsiteX11" fmla="*/ 40386 w 43256"/>
                      <a:gd name="connsiteY11" fmla="*/ 17889 h 48084"/>
                      <a:gd name="connsiteX12" fmla="*/ 38360 w 43256"/>
                      <a:gd name="connsiteY12" fmla="*/ 5285 h 48084"/>
                      <a:gd name="connsiteX13" fmla="*/ 38436 w 43256"/>
                      <a:gd name="connsiteY13" fmla="*/ 6549 h 48084"/>
                      <a:gd name="connsiteX14" fmla="*/ 29114 w 43256"/>
                      <a:gd name="connsiteY14" fmla="*/ 3811 h 48084"/>
                      <a:gd name="connsiteX15" fmla="*/ 29856 w 43256"/>
                      <a:gd name="connsiteY15" fmla="*/ 2199 h 48084"/>
                      <a:gd name="connsiteX16" fmla="*/ 22177 w 43256"/>
                      <a:gd name="connsiteY16" fmla="*/ 4579 h 48084"/>
                      <a:gd name="connsiteX17" fmla="*/ 22536 w 43256"/>
                      <a:gd name="connsiteY17" fmla="*/ 3189 h 48084"/>
                      <a:gd name="connsiteX18" fmla="*/ 14036 w 43256"/>
                      <a:gd name="connsiteY18" fmla="*/ 5051 h 48084"/>
                      <a:gd name="connsiteX19" fmla="*/ 15336 w 43256"/>
                      <a:gd name="connsiteY19" fmla="*/ 6399 h 48084"/>
                      <a:gd name="connsiteX20" fmla="*/ 4163 w 43256"/>
                      <a:gd name="connsiteY20" fmla="*/ 15648 h 48084"/>
                      <a:gd name="connsiteX21" fmla="*/ 3936 w 43256"/>
                      <a:gd name="connsiteY21" fmla="*/ 14229 h 48084"/>
                      <a:gd name="connsiteX0" fmla="*/ 3936 w 43256"/>
                      <a:gd name="connsiteY0" fmla="*/ 14229 h 48084"/>
                      <a:gd name="connsiteX1" fmla="*/ 5659 w 43256"/>
                      <a:gd name="connsiteY1" fmla="*/ 6766 h 48084"/>
                      <a:gd name="connsiteX2" fmla="*/ 14041 w 43256"/>
                      <a:gd name="connsiteY2" fmla="*/ 5061 h 48084"/>
                      <a:gd name="connsiteX3" fmla="*/ 22492 w 43256"/>
                      <a:gd name="connsiteY3" fmla="*/ 3291 h 48084"/>
                      <a:gd name="connsiteX4" fmla="*/ 25785 w 43256"/>
                      <a:gd name="connsiteY4" fmla="*/ 59 h 48084"/>
                      <a:gd name="connsiteX5" fmla="*/ 29869 w 43256"/>
                      <a:gd name="connsiteY5" fmla="*/ 2340 h 48084"/>
                      <a:gd name="connsiteX6" fmla="*/ 35499 w 43256"/>
                      <a:gd name="connsiteY6" fmla="*/ 549 h 48084"/>
                      <a:gd name="connsiteX7" fmla="*/ 38354 w 43256"/>
                      <a:gd name="connsiteY7" fmla="*/ 5435 h 48084"/>
                      <a:gd name="connsiteX8" fmla="*/ 42018 w 43256"/>
                      <a:gd name="connsiteY8" fmla="*/ 10177 h 48084"/>
                      <a:gd name="connsiteX9" fmla="*/ 41854 w 43256"/>
                      <a:gd name="connsiteY9" fmla="*/ 15319 h 48084"/>
                      <a:gd name="connsiteX10" fmla="*/ 43052 w 43256"/>
                      <a:gd name="connsiteY10" fmla="*/ 23181 h 48084"/>
                      <a:gd name="connsiteX11" fmla="*/ 37440 w 43256"/>
                      <a:gd name="connsiteY11" fmla="*/ 30063 h 48084"/>
                      <a:gd name="connsiteX12" fmla="*/ 35431 w 43256"/>
                      <a:gd name="connsiteY12" fmla="*/ 35960 h 48084"/>
                      <a:gd name="connsiteX13" fmla="*/ 28591 w 43256"/>
                      <a:gd name="connsiteY13" fmla="*/ 36674 h 48084"/>
                      <a:gd name="connsiteX14" fmla="*/ 25790 w 43256"/>
                      <a:gd name="connsiteY14" fmla="*/ 48001 h 48084"/>
                      <a:gd name="connsiteX15" fmla="*/ 16516 w 43256"/>
                      <a:gd name="connsiteY15" fmla="*/ 39125 h 48084"/>
                      <a:gd name="connsiteX16" fmla="*/ 5840 w 43256"/>
                      <a:gd name="connsiteY16" fmla="*/ 35331 h 48084"/>
                      <a:gd name="connsiteX17" fmla="*/ 1146 w 43256"/>
                      <a:gd name="connsiteY17" fmla="*/ 31109 h 48084"/>
                      <a:gd name="connsiteX18" fmla="*/ 2149 w 43256"/>
                      <a:gd name="connsiteY18" fmla="*/ 25410 h 48084"/>
                      <a:gd name="connsiteX19" fmla="*/ 31 w 43256"/>
                      <a:gd name="connsiteY19" fmla="*/ 19563 h 48084"/>
                      <a:gd name="connsiteX20" fmla="*/ 3899 w 43256"/>
                      <a:gd name="connsiteY20" fmla="*/ 14366 h 48084"/>
                      <a:gd name="connsiteX21" fmla="*/ 3936 w 43256"/>
                      <a:gd name="connsiteY21" fmla="*/ 14229 h 48084"/>
                      <a:gd name="connsiteX0" fmla="*/ 4729 w 43256"/>
                      <a:gd name="connsiteY0" fmla="*/ 26036 h 48084"/>
                      <a:gd name="connsiteX1" fmla="*/ 2196 w 43256"/>
                      <a:gd name="connsiteY1" fmla="*/ 25239 h 48084"/>
                      <a:gd name="connsiteX2" fmla="*/ 6964 w 43256"/>
                      <a:gd name="connsiteY2" fmla="*/ 34758 h 48084"/>
                      <a:gd name="connsiteX3" fmla="*/ 5856 w 43256"/>
                      <a:gd name="connsiteY3" fmla="*/ 35139 h 48084"/>
                      <a:gd name="connsiteX4" fmla="*/ 16514 w 43256"/>
                      <a:gd name="connsiteY4" fmla="*/ 38949 h 48084"/>
                      <a:gd name="connsiteX5" fmla="*/ 15846 w 43256"/>
                      <a:gd name="connsiteY5" fmla="*/ 42245 h 48084"/>
                      <a:gd name="connsiteX6" fmla="*/ 28863 w 43256"/>
                      <a:gd name="connsiteY6" fmla="*/ 34610 h 48084"/>
                      <a:gd name="connsiteX7" fmla="*/ 28596 w 43256"/>
                      <a:gd name="connsiteY7" fmla="*/ 36519 h 48084"/>
                      <a:gd name="connsiteX8" fmla="*/ 34165 w 43256"/>
                      <a:gd name="connsiteY8" fmla="*/ 22813 h 48084"/>
                      <a:gd name="connsiteX9" fmla="*/ 37416 w 43256"/>
                      <a:gd name="connsiteY9" fmla="*/ 29949 h 48084"/>
                      <a:gd name="connsiteX10" fmla="*/ 41834 w 43256"/>
                      <a:gd name="connsiteY10" fmla="*/ 15213 h 48084"/>
                      <a:gd name="connsiteX11" fmla="*/ 40386 w 43256"/>
                      <a:gd name="connsiteY11" fmla="*/ 17889 h 48084"/>
                      <a:gd name="connsiteX12" fmla="*/ 38360 w 43256"/>
                      <a:gd name="connsiteY12" fmla="*/ 5285 h 48084"/>
                      <a:gd name="connsiteX13" fmla="*/ 38436 w 43256"/>
                      <a:gd name="connsiteY13" fmla="*/ 6549 h 48084"/>
                      <a:gd name="connsiteX14" fmla="*/ 29114 w 43256"/>
                      <a:gd name="connsiteY14" fmla="*/ 3811 h 48084"/>
                      <a:gd name="connsiteX15" fmla="*/ 29856 w 43256"/>
                      <a:gd name="connsiteY15" fmla="*/ 2199 h 48084"/>
                      <a:gd name="connsiteX16" fmla="*/ 22177 w 43256"/>
                      <a:gd name="connsiteY16" fmla="*/ 4579 h 48084"/>
                      <a:gd name="connsiteX17" fmla="*/ 22536 w 43256"/>
                      <a:gd name="connsiteY17" fmla="*/ 3189 h 48084"/>
                      <a:gd name="connsiteX18" fmla="*/ 14036 w 43256"/>
                      <a:gd name="connsiteY18" fmla="*/ 5051 h 48084"/>
                      <a:gd name="connsiteX19" fmla="*/ 15336 w 43256"/>
                      <a:gd name="connsiteY19" fmla="*/ 6399 h 48084"/>
                      <a:gd name="connsiteX20" fmla="*/ 4163 w 43256"/>
                      <a:gd name="connsiteY20" fmla="*/ 15648 h 48084"/>
                      <a:gd name="connsiteX21" fmla="*/ 3936 w 43256"/>
                      <a:gd name="connsiteY21" fmla="*/ 14229 h 48084"/>
                      <a:gd name="connsiteX0" fmla="*/ 3936 w 43256"/>
                      <a:gd name="connsiteY0" fmla="*/ 14229 h 48084"/>
                      <a:gd name="connsiteX1" fmla="*/ 5659 w 43256"/>
                      <a:gd name="connsiteY1" fmla="*/ 6766 h 48084"/>
                      <a:gd name="connsiteX2" fmla="*/ 14041 w 43256"/>
                      <a:gd name="connsiteY2" fmla="*/ 5061 h 48084"/>
                      <a:gd name="connsiteX3" fmla="*/ 22492 w 43256"/>
                      <a:gd name="connsiteY3" fmla="*/ 3291 h 48084"/>
                      <a:gd name="connsiteX4" fmla="*/ 25785 w 43256"/>
                      <a:gd name="connsiteY4" fmla="*/ 59 h 48084"/>
                      <a:gd name="connsiteX5" fmla="*/ 29869 w 43256"/>
                      <a:gd name="connsiteY5" fmla="*/ 2340 h 48084"/>
                      <a:gd name="connsiteX6" fmla="*/ 35499 w 43256"/>
                      <a:gd name="connsiteY6" fmla="*/ 549 h 48084"/>
                      <a:gd name="connsiteX7" fmla="*/ 38354 w 43256"/>
                      <a:gd name="connsiteY7" fmla="*/ 5435 h 48084"/>
                      <a:gd name="connsiteX8" fmla="*/ 42018 w 43256"/>
                      <a:gd name="connsiteY8" fmla="*/ 10177 h 48084"/>
                      <a:gd name="connsiteX9" fmla="*/ 41854 w 43256"/>
                      <a:gd name="connsiteY9" fmla="*/ 15319 h 48084"/>
                      <a:gd name="connsiteX10" fmla="*/ 43052 w 43256"/>
                      <a:gd name="connsiteY10" fmla="*/ 23181 h 48084"/>
                      <a:gd name="connsiteX11" fmla="*/ 37440 w 43256"/>
                      <a:gd name="connsiteY11" fmla="*/ 30063 h 48084"/>
                      <a:gd name="connsiteX12" fmla="*/ 35431 w 43256"/>
                      <a:gd name="connsiteY12" fmla="*/ 35960 h 48084"/>
                      <a:gd name="connsiteX13" fmla="*/ 28591 w 43256"/>
                      <a:gd name="connsiteY13" fmla="*/ 36674 h 48084"/>
                      <a:gd name="connsiteX14" fmla="*/ 25790 w 43256"/>
                      <a:gd name="connsiteY14" fmla="*/ 48001 h 48084"/>
                      <a:gd name="connsiteX15" fmla="*/ 16516 w 43256"/>
                      <a:gd name="connsiteY15" fmla="*/ 39125 h 48084"/>
                      <a:gd name="connsiteX16" fmla="*/ 5840 w 43256"/>
                      <a:gd name="connsiteY16" fmla="*/ 35331 h 48084"/>
                      <a:gd name="connsiteX17" fmla="*/ 1146 w 43256"/>
                      <a:gd name="connsiteY17" fmla="*/ 31109 h 48084"/>
                      <a:gd name="connsiteX18" fmla="*/ 2149 w 43256"/>
                      <a:gd name="connsiteY18" fmla="*/ 25410 h 48084"/>
                      <a:gd name="connsiteX19" fmla="*/ 31 w 43256"/>
                      <a:gd name="connsiteY19" fmla="*/ 19563 h 48084"/>
                      <a:gd name="connsiteX20" fmla="*/ 3899 w 43256"/>
                      <a:gd name="connsiteY20" fmla="*/ 14366 h 48084"/>
                      <a:gd name="connsiteX21" fmla="*/ 3936 w 43256"/>
                      <a:gd name="connsiteY21" fmla="*/ 14229 h 48084"/>
                      <a:gd name="connsiteX0" fmla="*/ 4729 w 43256"/>
                      <a:gd name="connsiteY0" fmla="*/ 26036 h 48084"/>
                      <a:gd name="connsiteX1" fmla="*/ 2196 w 43256"/>
                      <a:gd name="connsiteY1" fmla="*/ 25239 h 48084"/>
                      <a:gd name="connsiteX2" fmla="*/ 6964 w 43256"/>
                      <a:gd name="connsiteY2" fmla="*/ 34758 h 48084"/>
                      <a:gd name="connsiteX3" fmla="*/ 5856 w 43256"/>
                      <a:gd name="connsiteY3" fmla="*/ 35139 h 48084"/>
                      <a:gd name="connsiteX4" fmla="*/ 16514 w 43256"/>
                      <a:gd name="connsiteY4" fmla="*/ 38949 h 48084"/>
                      <a:gd name="connsiteX5" fmla="*/ 11673 w 43256"/>
                      <a:gd name="connsiteY5" fmla="*/ 44992 h 48084"/>
                      <a:gd name="connsiteX6" fmla="*/ 28863 w 43256"/>
                      <a:gd name="connsiteY6" fmla="*/ 34610 h 48084"/>
                      <a:gd name="connsiteX7" fmla="*/ 28596 w 43256"/>
                      <a:gd name="connsiteY7" fmla="*/ 36519 h 48084"/>
                      <a:gd name="connsiteX8" fmla="*/ 34165 w 43256"/>
                      <a:gd name="connsiteY8" fmla="*/ 22813 h 48084"/>
                      <a:gd name="connsiteX9" fmla="*/ 37416 w 43256"/>
                      <a:gd name="connsiteY9" fmla="*/ 29949 h 48084"/>
                      <a:gd name="connsiteX10" fmla="*/ 41834 w 43256"/>
                      <a:gd name="connsiteY10" fmla="*/ 15213 h 48084"/>
                      <a:gd name="connsiteX11" fmla="*/ 40386 w 43256"/>
                      <a:gd name="connsiteY11" fmla="*/ 17889 h 48084"/>
                      <a:gd name="connsiteX12" fmla="*/ 38360 w 43256"/>
                      <a:gd name="connsiteY12" fmla="*/ 5285 h 48084"/>
                      <a:gd name="connsiteX13" fmla="*/ 38436 w 43256"/>
                      <a:gd name="connsiteY13" fmla="*/ 6549 h 48084"/>
                      <a:gd name="connsiteX14" fmla="*/ 29114 w 43256"/>
                      <a:gd name="connsiteY14" fmla="*/ 3811 h 48084"/>
                      <a:gd name="connsiteX15" fmla="*/ 29856 w 43256"/>
                      <a:gd name="connsiteY15" fmla="*/ 2199 h 48084"/>
                      <a:gd name="connsiteX16" fmla="*/ 22177 w 43256"/>
                      <a:gd name="connsiteY16" fmla="*/ 4579 h 48084"/>
                      <a:gd name="connsiteX17" fmla="*/ 22536 w 43256"/>
                      <a:gd name="connsiteY17" fmla="*/ 3189 h 48084"/>
                      <a:gd name="connsiteX18" fmla="*/ 14036 w 43256"/>
                      <a:gd name="connsiteY18" fmla="*/ 5051 h 48084"/>
                      <a:gd name="connsiteX19" fmla="*/ 15336 w 43256"/>
                      <a:gd name="connsiteY19" fmla="*/ 6399 h 48084"/>
                      <a:gd name="connsiteX20" fmla="*/ 4163 w 43256"/>
                      <a:gd name="connsiteY20" fmla="*/ 15648 h 48084"/>
                      <a:gd name="connsiteX21" fmla="*/ 3936 w 43256"/>
                      <a:gd name="connsiteY21" fmla="*/ 14229 h 48084"/>
                      <a:gd name="connsiteX0" fmla="*/ 3936 w 43256"/>
                      <a:gd name="connsiteY0" fmla="*/ 14229 h 48084"/>
                      <a:gd name="connsiteX1" fmla="*/ 5659 w 43256"/>
                      <a:gd name="connsiteY1" fmla="*/ 6766 h 48084"/>
                      <a:gd name="connsiteX2" fmla="*/ 14041 w 43256"/>
                      <a:gd name="connsiteY2" fmla="*/ 5061 h 48084"/>
                      <a:gd name="connsiteX3" fmla="*/ 22492 w 43256"/>
                      <a:gd name="connsiteY3" fmla="*/ 3291 h 48084"/>
                      <a:gd name="connsiteX4" fmla="*/ 25785 w 43256"/>
                      <a:gd name="connsiteY4" fmla="*/ 59 h 48084"/>
                      <a:gd name="connsiteX5" fmla="*/ 29869 w 43256"/>
                      <a:gd name="connsiteY5" fmla="*/ 2340 h 48084"/>
                      <a:gd name="connsiteX6" fmla="*/ 35499 w 43256"/>
                      <a:gd name="connsiteY6" fmla="*/ 549 h 48084"/>
                      <a:gd name="connsiteX7" fmla="*/ 38354 w 43256"/>
                      <a:gd name="connsiteY7" fmla="*/ 5435 h 48084"/>
                      <a:gd name="connsiteX8" fmla="*/ 42018 w 43256"/>
                      <a:gd name="connsiteY8" fmla="*/ 10177 h 48084"/>
                      <a:gd name="connsiteX9" fmla="*/ 41854 w 43256"/>
                      <a:gd name="connsiteY9" fmla="*/ 15319 h 48084"/>
                      <a:gd name="connsiteX10" fmla="*/ 43052 w 43256"/>
                      <a:gd name="connsiteY10" fmla="*/ 23181 h 48084"/>
                      <a:gd name="connsiteX11" fmla="*/ 37440 w 43256"/>
                      <a:gd name="connsiteY11" fmla="*/ 30063 h 48084"/>
                      <a:gd name="connsiteX12" fmla="*/ 35431 w 43256"/>
                      <a:gd name="connsiteY12" fmla="*/ 35960 h 48084"/>
                      <a:gd name="connsiteX13" fmla="*/ 28591 w 43256"/>
                      <a:gd name="connsiteY13" fmla="*/ 36674 h 48084"/>
                      <a:gd name="connsiteX14" fmla="*/ 25790 w 43256"/>
                      <a:gd name="connsiteY14" fmla="*/ 48001 h 48084"/>
                      <a:gd name="connsiteX15" fmla="*/ 16516 w 43256"/>
                      <a:gd name="connsiteY15" fmla="*/ 39125 h 48084"/>
                      <a:gd name="connsiteX16" fmla="*/ 5840 w 43256"/>
                      <a:gd name="connsiteY16" fmla="*/ 35331 h 48084"/>
                      <a:gd name="connsiteX17" fmla="*/ 1146 w 43256"/>
                      <a:gd name="connsiteY17" fmla="*/ 31109 h 48084"/>
                      <a:gd name="connsiteX18" fmla="*/ 2149 w 43256"/>
                      <a:gd name="connsiteY18" fmla="*/ 25410 h 48084"/>
                      <a:gd name="connsiteX19" fmla="*/ 31 w 43256"/>
                      <a:gd name="connsiteY19" fmla="*/ 19563 h 48084"/>
                      <a:gd name="connsiteX20" fmla="*/ 3899 w 43256"/>
                      <a:gd name="connsiteY20" fmla="*/ 14366 h 48084"/>
                      <a:gd name="connsiteX21" fmla="*/ 3936 w 43256"/>
                      <a:gd name="connsiteY21" fmla="*/ 14229 h 48084"/>
                      <a:gd name="connsiteX0" fmla="*/ 4729 w 43256"/>
                      <a:gd name="connsiteY0" fmla="*/ 26036 h 48084"/>
                      <a:gd name="connsiteX1" fmla="*/ 2196 w 43256"/>
                      <a:gd name="connsiteY1" fmla="*/ 25239 h 48084"/>
                      <a:gd name="connsiteX2" fmla="*/ 6964 w 43256"/>
                      <a:gd name="connsiteY2" fmla="*/ 34758 h 48084"/>
                      <a:gd name="connsiteX3" fmla="*/ 5856 w 43256"/>
                      <a:gd name="connsiteY3" fmla="*/ 35139 h 48084"/>
                      <a:gd name="connsiteX4" fmla="*/ 15818 w 43256"/>
                      <a:gd name="connsiteY4" fmla="*/ 46732 h 48084"/>
                      <a:gd name="connsiteX5" fmla="*/ 11673 w 43256"/>
                      <a:gd name="connsiteY5" fmla="*/ 44992 h 48084"/>
                      <a:gd name="connsiteX6" fmla="*/ 28863 w 43256"/>
                      <a:gd name="connsiteY6" fmla="*/ 34610 h 48084"/>
                      <a:gd name="connsiteX7" fmla="*/ 28596 w 43256"/>
                      <a:gd name="connsiteY7" fmla="*/ 36519 h 48084"/>
                      <a:gd name="connsiteX8" fmla="*/ 34165 w 43256"/>
                      <a:gd name="connsiteY8" fmla="*/ 22813 h 48084"/>
                      <a:gd name="connsiteX9" fmla="*/ 37416 w 43256"/>
                      <a:gd name="connsiteY9" fmla="*/ 29949 h 48084"/>
                      <a:gd name="connsiteX10" fmla="*/ 41834 w 43256"/>
                      <a:gd name="connsiteY10" fmla="*/ 15213 h 48084"/>
                      <a:gd name="connsiteX11" fmla="*/ 40386 w 43256"/>
                      <a:gd name="connsiteY11" fmla="*/ 17889 h 48084"/>
                      <a:gd name="connsiteX12" fmla="*/ 38360 w 43256"/>
                      <a:gd name="connsiteY12" fmla="*/ 5285 h 48084"/>
                      <a:gd name="connsiteX13" fmla="*/ 38436 w 43256"/>
                      <a:gd name="connsiteY13" fmla="*/ 6549 h 48084"/>
                      <a:gd name="connsiteX14" fmla="*/ 29114 w 43256"/>
                      <a:gd name="connsiteY14" fmla="*/ 3811 h 48084"/>
                      <a:gd name="connsiteX15" fmla="*/ 29856 w 43256"/>
                      <a:gd name="connsiteY15" fmla="*/ 2199 h 48084"/>
                      <a:gd name="connsiteX16" fmla="*/ 22177 w 43256"/>
                      <a:gd name="connsiteY16" fmla="*/ 4579 h 48084"/>
                      <a:gd name="connsiteX17" fmla="*/ 22536 w 43256"/>
                      <a:gd name="connsiteY17" fmla="*/ 3189 h 48084"/>
                      <a:gd name="connsiteX18" fmla="*/ 14036 w 43256"/>
                      <a:gd name="connsiteY18" fmla="*/ 5051 h 48084"/>
                      <a:gd name="connsiteX19" fmla="*/ 15336 w 43256"/>
                      <a:gd name="connsiteY19" fmla="*/ 6399 h 48084"/>
                      <a:gd name="connsiteX20" fmla="*/ 4163 w 43256"/>
                      <a:gd name="connsiteY20" fmla="*/ 15648 h 48084"/>
                      <a:gd name="connsiteX21" fmla="*/ 3936 w 43256"/>
                      <a:gd name="connsiteY21" fmla="*/ 14229 h 48084"/>
                      <a:gd name="connsiteX0" fmla="*/ 3936 w 43256"/>
                      <a:gd name="connsiteY0" fmla="*/ 14229 h 48042"/>
                      <a:gd name="connsiteX1" fmla="*/ 5659 w 43256"/>
                      <a:gd name="connsiteY1" fmla="*/ 6766 h 48042"/>
                      <a:gd name="connsiteX2" fmla="*/ 14041 w 43256"/>
                      <a:gd name="connsiteY2" fmla="*/ 5061 h 48042"/>
                      <a:gd name="connsiteX3" fmla="*/ 22492 w 43256"/>
                      <a:gd name="connsiteY3" fmla="*/ 3291 h 48042"/>
                      <a:gd name="connsiteX4" fmla="*/ 25785 w 43256"/>
                      <a:gd name="connsiteY4" fmla="*/ 59 h 48042"/>
                      <a:gd name="connsiteX5" fmla="*/ 29869 w 43256"/>
                      <a:gd name="connsiteY5" fmla="*/ 2340 h 48042"/>
                      <a:gd name="connsiteX6" fmla="*/ 35499 w 43256"/>
                      <a:gd name="connsiteY6" fmla="*/ 549 h 48042"/>
                      <a:gd name="connsiteX7" fmla="*/ 38354 w 43256"/>
                      <a:gd name="connsiteY7" fmla="*/ 5435 h 48042"/>
                      <a:gd name="connsiteX8" fmla="*/ 42018 w 43256"/>
                      <a:gd name="connsiteY8" fmla="*/ 10177 h 48042"/>
                      <a:gd name="connsiteX9" fmla="*/ 41854 w 43256"/>
                      <a:gd name="connsiteY9" fmla="*/ 15319 h 48042"/>
                      <a:gd name="connsiteX10" fmla="*/ 43052 w 43256"/>
                      <a:gd name="connsiteY10" fmla="*/ 23181 h 48042"/>
                      <a:gd name="connsiteX11" fmla="*/ 37440 w 43256"/>
                      <a:gd name="connsiteY11" fmla="*/ 30063 h 48042"/>
                      <a:gd name="connsiteX12" fmla="*/ 35431 w 43256"/>
                      <a:gd name="connsiteY12" fmla="*/ 35960 h 48042"/>
                      <a:gd name="connsiteX13" fmla="*/ 28591 w 43256"/>
                      <a:gd name="connsiteY13" fmla="*/ 36674 h 48042"/>
                      <a:gd name="connsiteX14" fmla="*/ 25790 w 43256"/>
                      <a:gd name="connsiteY14" fmla="*/ 48001 h 48042"/>
                      <a:gd name="connsiteX15" fmla="*/ 10952 w 43256"/>
                      <a:gd name="connsiteY15" fmla="*/ 40041 h 48042"/>
                      <a:gd name="connsiteX16" fmla="*/ 5840 w 43256"/>
                      <a:gd name="connsiteY16" fmla="*/ 35331 h 48042"/>
                      <a:gd name="connsiteX17" fmla="*/ 1146 w 43256"/>
                      <a:gd name="connsiteY17" fmla="*/ 31109 h 48042"/>
                      <a:gd name="connsiteX18" fmla="*/ 2149 w 43256"/>
                      <a:gd name="connsiteY18" fmla="*/ 25410 h 48042"/>
                      <a:gd name="connsiteX19" fmla="*/ 31 w 43256"/>
                      <a:gd name="connsiteY19" fmla="*/ 19563 h 48042"/>
                      <a:gd name="connsiteX20" fmla="*/ 3899 w 43256"/>
                      <a:gd name="connsiteY20" fmla="*/ 14366 h 48042"/>
                      <a:gd name="connsiteX21" fmla="*/ 3936 w 43256"/>
                      <a:gd name="connsiteY21" fmla="*/ 14229 h 48042"/>
                      <a:gd name="connsiteX0" fmla="*/ 4729 w 43256"/>
                      <a:gd name="connsiteY0" fmla="*/ 26036 h 48042"/>
                      <a:gd name="connsiteX1" fmla="*/ 2196 w 43256"/>
                      <a:gd name="connsiteY1" fmla="*/ 25239 h 48042"/>
                      <a:gd name="connsiteX2" fmla="*/ 6964 w 43256"/>
                      <a:gd name="connsiteY2" fmla="*/ 34758 h 48042"/>
                      <a:gd name="connsiteX3" fmla="*/ 5856 w 43256"/>
                      <a:gd name="connsiteY3" fmla="*/ 35139 h 48042"/>
                      <a:gd name="connsiteX4" fmla="*/ 15818 w 43256"/>
                      <a:gd name="connsiteY4" fmla="*/ 46732 h 48042"/>
                      <a:gd name="connsiteX5" fmla="*/ 11673 w 43256"/>
                      <a:gd name="connsiteY5" fmla="*/ 44992 h 48042"/>
                      <a:gd name="connsiteX6" fmla="*/ 28863 w 43256"/>
                      <a:gd name="connsiteY6" fmla="*/ 34610 h 48042"/>
                      <a:gd name="connsiteX7" fmla="*/ 28596 w 43256"/>
                      <a:gd name="connsiteY7" fmla="*/ 36519 h 48042"/>
                      <a:gd name="connsiteX8" fmla="*/ 34165 w 43256"/>
                      <a:gd name="connsiteY8" fmla="*/ 22813 h 48042"/>
                      <a:gd name="connsiteX9" fmla="*/ 37416 w 43256"/>
                      <a:gd name="connsiteY9" fmla="*/ 29949 h 48042"/>
                      <a:gd name="connsiteX10" fmla="*/ 41834 w 43256"/>
                      <a:gd name="connsiteY10" fmla="*/ 15213 h 48042"/>
                      <a:gd name="connsiteX11" fmla="*/ 40386 w 43256"/>
                      <a:gd name="connsiteY11" fmla="*/ 17889 h 48042"/>
                      <a:gd name="connsiteX12" fmla="*/ 38360 w 43256"/>
                      <a:gd name="connsiteY12" fmla="*/ 5285 h 48042"/>
                      <a:gd name="connsiteX13" fmla="*/ 38436 w 43256"/>
                      <a:gd name="connsiteY13" fmla="*/ 6549 h 48042"/>
                      <a:gd name="connsiteX14" fmla="*/ 29114 w 43256"/>
                      <a:gd name="connsiteY14" fmla="*/ 3811 h 48042"/>
                      <a:gd name="connsiteX15" fmla="*/ 29856 w 43256"/>
                      <a:gd name="connsiteY15" fmla="*/ 2199 h 48042"/>
                      <a:gd name="connsiteX16" fmla="*/ 22177 w 43256"/>
                      <a:gd name="connsiteY16" fmla="*/ 4579 h 48042"/>
                      <a:gd name="connsiteX17" fmla="*/ 22536 w 43256"/>
                      <a:gd name="connsiteY17" fmla="*/ 3189 h 48042"/>
                      <a:gd name="connsiteX18" fmla="*/ 14036 w 43256"/>
                      <a:gd name="connsiteY18" fmla="*/ 5051 h 48042"/>
                      <a:gd name="connsiteX19" fmla="*/ 15336 w 43256"/>
                      <a:gd name="connsiteY19" fmla="*/ 6399 h 48042"/>
                      <a:gd name="connsiteX20" fmla="*/ 4163 w 43256"/>
                      <a:gd name="connsiteY20" fmla="*/ 15648 h 48042"/>
                      <a:gd name="connsiteX21" fmla="*/ 3936 w 43256"/>
                      <a:gd name="connsiteY21" fmla="*/ 14229 h 48042"/>
                      <a:gd name="connsiteX0" fmla="*/ 3936 w 43256"/>
                      <a:gd name="connsiteY0" fmla="*/ 14229 h 48042"/>
                      <a:gd name="connsiteX1" fmla="*/ 5659 w 43256"/>
                      <a:gd name="connsiteY1" fmla="*/ 6766 h 48042"/>
                      <a:gd name="connsiteX2" fmla="*/ 14041 w 43256"/>
                      <a:gd name="connsiteY2" fmla="*/ 5061 h 48042"/>
                      <a:gd name="connsiteX3" fmla="*/ 22492 w 43256"/>
                      <a:gd name="connsiteY3" fmla="*/ 3291 h 48042"/>
                      <a:gd name="connsiteX4" fmla="*/ 25785 w 43256"/>
                      <a:gd name="connsiteY4" fmla="*/ 59 h 48042"/>
                      <a:gd name="connsiteX5" fmla="*/ 29869 w 43256"/>
                      <a:gd name="connsiteY5" fmla="*/ 2340 h 48042"/>
                      <a:gd name="connsiteX6" fmla="*/ 35499 w 43256"/>
                      <a:gd name="connsiteY6" fmla="*/ 549 h 48042"/>
                      <a:gd name="connsiteX7" fmla="*/ 38354 w 43256"/>
                      <a:gd name="connsiteY7" fmla="*/ 5435 h 48042"/>
                      <a:gd name="connsiteX8" fmla="*/ 42018 w 43256"/>
                      <a:gd name="connsiteY8" fmla="*/ 10177 h 48042"/>
                      <a:gd name="connsiteX9" fmla="*/ 41854 w 43256"/>
                      <a:gd name="connsiteY9" fmla="*/ 15319 h 48042"/>
                      <a:gd name="connsiteX10" fmla="*/ 43052 w 43256"/>
                      <a:gd name="connsiteY10" fmla="*/ 23181 h 48042"/>
                      <a:gd name="connsiteX11" fmla="*/ 37440 w 43256"/>
                      <a:gd name="connsiteY11" fmla="*/ 30063 h 48042"/>
                      <a:gd name="connsiteX12" fmla="*/ 35431 w 43256"/>
                      <a:gd name="connsiteY12" fmla="*/ 35960 h 48042"/>
                      <a:gd name="connsiteX13" fmla="*/ 28591 w 43256"/>
                      <a:gd name="connsiteY13" fmla="*/ 36674 h 48042"/>
                      <a:gd name="connsiteX14" fmla="*/ 25790 w 43256"/>
                      <a:gd name="connsiteY14" fmla="*/ 48001 h 48042"/>
                      <a:gd name="connsiteX15" fmla="*/ 10952 w 43256"/>
                      <a:gd name="connsiteY15" fmla="*/ 40041 h 48042"/>
                      <a:gd name="connsiteX16" fmla="*/ 5840 w 43256"/>
                      <a:gd name="connsiteY16" fmla="*/ 35331 h 48042"/>
                      <a:gd name="connsiteX17" fmla="*/ 1146 w 43256"/>
                      <a:gd name="connsiteY17" fmla="*/ 31109 h 48042"/>
                      <a:gd name="connsiteX18" fmla="*/ 2149 w 43256"/>
                      <a:gd name="connsiteY18" fmla="*/ 25410 h 48042"/>
                      <a:gd name="connsiteX19" fmla="*/ 31 w 43256"/>
                      <a:gd name="connsiteY19" fmla="*/ 19563 h 48042"/>
                      <a:gd name="connsiteX20" fmla="*/ 3899 w 43256"/>
                      <a:gd name="connsiteY20" fmla="*/ 14366 h 48042"/>
                      <a:gd name="connsiteX21" fmla="*/ 3936 w 43256"/>
                      <a:gd name="connsiteY21" fmla="*/ 14229 h 48042"/>
                      <a:gd name="connsiteX0" fmla="*/ 4729 w 43256"/>
                      <a:gd name="connsiteY0" fmla="*/ 26036 h 48042"/>
                      <a:gd name="connsiteX1" fmla="*/ 2196 w 43256"/>
                      <a:gd name="connsiteY1" fmla="*/ 25239 h 48042"/>
                      <a:gd name="connsiteX2" fmla="*/ 6964 w 43256"/>
                      <a:gd name="connsiteY2" fmla="*/ 34758 h 48042"/>
                      <a:gd name="connsiteX3" fmla="*/ 5856 w 43256"/>
                      <a:gd name="connsiteY3" fmla="*/ 35139 h 48042"/>
                      <a:gd name="connsiteX4" fmla="*/ 15818 w 43256"/>
                      <a:gd name="connsiteY4" fmla="*/ 46732 h 48042"/>
                      <a:gd name="connsiteX5" fmla="*/ 11673 w 43256"/>
                      <a:gd name="connsiteY5" fmla="*/ 44992 h 48042"/>
                      <a:gd name="connsiteX6" fmla="*/ 28863 w 43256"/>
                      <a:gd name="connsiteY6" fmla="*/ 34610 h 48042"/>
                      <a:gd name="connsiteX7" fmla="*/ 32074 w 43256"/>
                      <a:gd name="connsiteY7" fmla="*/ 42929 h 48042"/>
                      <a:gd name="connsiteX8" fmla="*/ 34165 w 43256"/>
                      <a:gd name="connsiteY8" fmla="*/ 22813 h 48042"/>
                      <a:gd name="connsiteX9" fmla="*/ 37416 w 43256"/>
                      <a:gd name="connsiteY9" fmla="*/ 29949 h 48042"/>
                      <a:gd name="connsiteX10" fmla="*/ 41834 w 43256"/>
                      <a:gd name="connsiteY10" fmla="*/ 15213 h 48042"/>
                      <a:gd name="connsiteX11" fmla="*/ 40386 w 43256"/>
                      <a:gd name="connsiteY11" fmla="*/ 17889 h 48042"/>
                      <a:gd name="connsiteX12" fmla="*/ 38360 w 43256"/>
                      <a:gd name="connsiteY12" fmla="*/ 5285 h 48042"/>
                      <a:gd name="connsiteX13" fmla="*/ 38436 w 43256"/>
                      <a:gd name="connsiteY13" fmla="*/ 6549 h 48042"/>
                      <a:gd name="connsiteX14" fmla="*/ 29114 w 43256"/>
                      <a:gd name="connsiteY14" fmla="*/ 3811 h 48042"/>
                      <a:gd name="connsiteX15" fmla="*/ 29856 w 43256"/>
                      <a:gd name="connsiteY15" fmla="*/ 2199 h 48042"/>
                      <a:gd name="connsiteX16" fmla="*/ 22177 w 43256"/>
                      <a:gd name="connsiteY16" fmla="*/ 4579 h 48042"/>
                      <a:gd name="connsiteX17" fmla="*/ 22536 w 43256"/>
                      <a:gd name="connsiteY17" fmla="*/ 3189 h 48042"/>
                      <a:gd name="connsiteX18" fmla="*/ 14036 w 43256"/>
                      <a:gd name="connsiteY18" fmla="*/ 5051 h 48042"/>
                      <a:gd name="connsiteX19" fmla="*/ 15336 w 43256"/>
                      <a:gd name="connsiteY19" fmla="*/ 6399 h 48042"/>
                      <a:gd name="connsiteX20" fmla="*/ 4163 w 43256"/>
                      <a:gd name="connsiteY20" fmla="*/ 15648 h 48042"/>
                      <a:gd name="connsiteX21" fmla="*/ 3936 w 43256"/>
                      <a:gd name="connsiteY21" fmla="*/ 14229 h 48042"/>
                      <a:gd name="connsiteX0" fmla="*/ 3936 w 45290"/>
                      <a:gd name="connsiteY0" fmla="*/ 14229 h 48042"/>
                      <a:gd name="connsiteX1" fmla="*/ 5659 w 45290"/>
                      <a:gd name="connsiteY1" fmla="*/ 6766 h 48042"/>
                      <a:gd name="connsiteX2" fmla="*/ 14041 w 45290"/>
                      <a:gd name="connsiteY2" fmla="*/ 5061 h 48042"/>
                      <a:gd name="connsiteX3" fmla="*/ 22492 w 45290"/>
                      <a:gd name="connsiteY3" fmla="*/ 3291 h 48042"/>
                      <a:gd name="connsiteX4" fmla="*/ 25785 w 45290"/>
                      <a:gd name="connsiteY4" fmla="*/ 59 h 48042"/>
                      <a:gd name="connsiteX5" fmla="*/ 29869 w 45290"/>
                      <a:gd name="connsiteY5" fmla="*/ 2340 h 48042"/>
                      <a:gd name="connsiteX6" fmla="*/ 35499 w 45290"/>
                      <a:gd name="connsiteY6" fmla="*/ 549 h 48042"/>
                      <a:gd name="connsiteX7" fmla="*/ 38354 w 45290"/>
                      <a:gd name="connsiteY7" fmla="*/ 5435 h 48042"/>
                      <a:gd name="connsiteX8" fmla="*/ 42018 w 45290"/>
                      <a:gd name="connsiteY8" fmla="*/ 10177 h 48042"/>
                      <a:gd name="connsiteX9" fmla="*/ 41854 w 45290"/>
                      <a:gd name="connsiteY9" fmla="*/ 15319 h 48042"/>
                      <a:gd name="connsiteX10" fmla="*/ 43052 w 45290"/>
                      <a:gd name="connsiteY10" fmla="*/ 23181 h 48042"/>
                      <a:gd name="connsiteX11" fmla="*/ 37440 w 45290"/>
                      <a:gd name="connsiteY11" fmla="*/ 30063 h 48042"/>
                      <a:gd name="connsiteX12" fmla="*/ 45169 w 45290"/>
                      <a:gd name="connsiteY12" fmla="*/ 36876 h 48042"/>
                      <a:gd name="connsiteX13" fmla="*/ 28591 w 45290"/>
                      <a:gd name="connsiteY13" fmla="*/ 36674 h 48042"/>
                      <a:gd name="connsiteX14" fmla="*/ 25790 w 45290"/>
                      <a:gd name="connsiteY14" fmla="*/ 48001 h 48042"/>
                      <a:gd name="connsiteX15" fmla="*/ 10952 w 45290"/>
                      <a:gd name="connsiteY15" fmla="*/ 40041 h 48042"/>
                      <a:gd name="connsiteX16" fmla="*/ 5840 w 45290"/>
                      <a:gd name="connsiteY16" fmla="*/ 35331 h 48042"/>
                      <a:gd name="connsiteX17" fmla="*/ 1146 w 45290"/>
                      <a:gd name="connsiteY17" fmla="*/ 31109 h 48042"/>
                      <a:gd name="connsiteX18" fmla="*/ 2149 w 45290"/>
                      <a:gd name="connsiteY18" fmla="*/ 25410 h 48042"/>
                      <a:gd name="connsiteX19" fmla="*/ 31 w 45290"/>
                      <a:gd name="connsiteY19" fmla="*/ 19563 h 48042"/>
                      <a:gd name="connsiteX20" fmla="*/ 3899 w 45290"/>
                      <a:gd name="connsiteY20" fmla="*/ 14366 h 48042"/>
                      <a:gd name="connsiteX21" fmla="*/ 3936 w 45290"/>
                      <a:gd name="connsiteY21" fmla="*/ 14229 h 48042"/>
                      <a:gd name="connsiteX0" fmla="*/ 4729 w 45290"/>
                      <a:gd name="connsiteY0" fmla="*/ 26036 h 48042"/>
                      <a:gd name="connsiteX1" fmla="*/ 2196 w 45290"/>
                      <a:gd name="connsiteY1" fmla="*/ 25239 h 48042"/>
                      <a:gd name="connsiteX2" fmla="*/ 6964 w 45290"/>
                      <a:gd name="connsiteY2" fmla="*/ 34758 h 48042"/>
                      <a:gd name="connsiteX3" fmla="*/ 5856 w 45290"/>
                      <a:gd name="connsiteY3" fmla="*/ 35139 h 48042"/>
                      <a:gd name="connsiteX4" fmla="*/ 15818 w 45290"/>
                      <a:gd name="connsiteY4" fmla="*/ 46732 h 48042"/>
                      <a:gd name="connsiteX5" fmla="*/ 11673 w 45290"/>
                      <a:gd name="connsiteY5" fmla="*/ 44992 h 48042"/>
                      <a:gd name="connsiteX6" fmla="*/ 28863 w 45290"/>
                      <a:gd name="connsiteY6" fmla="*/ 34610 h 48042"/>
                      <a:gd name="connsiteX7" fmla="*/ 32074 w 45290"/>
                      <a:gd name="connsiteY7" fmla="*/ 42929 h 48042"/>
                      <a:gd name="connsiteX8" fmla="*/ 34165 w 45290"/>
                      <a:gd name="connsiteY8" fmla="*/ 22813 h 48042"/>
                      <a:gd name="connsiteX9" fmla="*/ 37416 w 45290"/>
                      <a:gd name="connsiteY9" fmla="*/ 29949 h 48042"/>
                      <a:gd name="connsiteX10" fmla="*/ 41834 w 45290"/>
                      <a:gd name="connsiteY10" fmla="*/ 15213 h 48042"/>
                      <a:gd name="connsiteX11" fmla="*/ 40386 w 45290"/>
                      <a:gd name="connsiteY11" fmla="*/ 17889 h 48042"/>
                      <a:gd name="connsiteX12" fmla="*/ 38360 w 45290"/>
                      <a:gd name="connsiteY12" fmla="*/ 5285 h 48042"/>
                      <a:gd name="connsiteX13" fmla="*/ 38436 w 45290"/>
                      <a:gd name="connsiteY13" fmla="*/ 6549 h 48042"/>
                      <a:gd name="connsiteX14" fmla="*/ 29114 w 45290"/>
                      <a:gd name="connsiteY14" fmla="*/ 3811 h 48042"/>
                      <a:gd name="connsiteX15" fmla="*/ 29856 w 45290"/>
                      <a:gd name="connsiteY15" fmla="*/ 2199 h 48042"/>
                      <a:gd name="connsiteX16" fmla="*/ 22177 w 45290"/>
                      <a:gd name="connsiteY16" fmla="*/ 4579 h 48042"/>
                      <a:gd name="connsiteX17" fmla="*/ 22536 w 45290"/>
                      <a:gd name="connsiteY17" fmla="*/ 3189 h 48042"/>
                      <a:gd name="connsiteX18" fmla="*/ 14036 w 45290"/>
                      <a:gd name="connsiteY18" fmla="*/ 5051 h 48042"/>
                      <a:gd name="connsiteX19" fmla="*/ 15336 w 45290"/>
                      <a:gd name="connsiteY19" fmla="*/ 6399 h 48042"/>
                      <a:gd name="connsiteX20" fmla="*/ 4163 w 45290"/>
                      <a:gd name="connsiteY20" fmla="*/ 15648 h 48042"/>
                      <a:gd name="connsiteX21" fmla="*/ 3936 w 45290"/>
                      <a:gd name="connsiteY21" fmla="*/ 14229 h 48042"/>
                      <a:gd name="connsiteX0" fmla="*/ 3936 w 45185"/>
                      <a:gd name="connsiteY0" fmla="*/ 14229 h 48010"/>
                      <a:gd name="connsiteX1" fmla="*/ 5659 w 45185"/>
                      <a:gd name="connsiteY1" fmla="*/ 6766 h 48010"/>
                      <a:gd name="connsiteX2" fmla="*/ 14041 w 45185"/>
                      <a:gd name="connsiteY2" fmla="*/ 5061 h 48010"/>
                      <a:gd name="connsiteX3" fmla="*/ 22492 w 45185"/>
                      <a:gd name="connsiteY3" fmla="*/ 3291 h 48010"/>
                      <a:gd name="connsiteX4" fmla="*/ 25785 w 45185"/>
                      <a:gd name="connsiteY4" fmla="*/ 59 h 48010"/>
                      <a:gd name="connsiteX5" fmla="*/ 29869 w 45185"/>
                      <a:gd name="connsiteY5" fmla="*/ 2340 h 48010"/>
                      <a:gd name="connsiteX6" fmla="*/ 35499 w 45185"/>
                      <a:gd name="connsiteY6" fmla="*/ 549 h 48010"/>
                      <a:gd name="connsiteX7" fmla="*/ 38354 w 45185"/>
                      <a:gd name="connsiteY7" fmla="*/ 5435 h 48010"/>
                      <a:gd name="connsiteX8" fmla="*/ 42018 w 45185"/>
                      <a:gd name="connsiteY8" fmla="*/ 10177 h 48010"/>
                      <a:gd name="connsiteX9" fmla="*/ 41854 w 45185"/>
                      <a:gd name="connsiteY9" fmla="*/ 15319 h 48010"/>
                      <a:gd name="connsiteX10" fmla="*/ 43052 w 45185"/>
                      <a:gd name="connsiteY10" fmla="*/ 23181 h 48010"/>
                      <a:gd name="connsiteX11" fmla="*/ 37440 w 45185"/>
                      <a:gd name="connsiteY11" fmla="*/ 30063 h 48010"/>
                      <a:gd name="connsiteX12" fmla="*/ 45169 w 45185"/>
                      <a:gd name="connsiteY12" fmla="*/ 36876 h 48010"/>
                      <a:gd name="connsiteX13" fmla="*/ 34851 w 45185"/>
                      <a:gd name="connsiteY13" fmla="*/ 38505 h 48010"/>
                      <a:gd name="connsiteX14" fmla="*/ 25790 w 45185"/>
                      <a:gd name="connsiteY14" fmla="*/ 48001 h 48010"/>
                      <a:gd name="connsiteX15" fmla="*/ 10952 w 45185"/>
                      <a:gd name="connsiteY15" fmla="*/ 40041 h 48010"/>
                      <a:gd name="connsiteX16" fmla="*/ 5840 w 45185"/>
                      <a:gd name="connsiteY16" fmla="*/ 35331 h 48010"/>
                      <a:gd name="connsiteX17" fmla="*/ 1146 w 45185"/>
                      <a:gd name="connsiteY17" fmla="*/ 31109 h 48010"/>
                      <a:gd name="connsiteX18" fmla="*/ 2149 w 45185"/>
                      <a:gd name="connsiteY18" fmla="*/ 25410 h 48010"/>
                      <a:gd name="connsiteX19" fmla="*/ 31 w 45185"/>
                      <a:gd name="connsiteY19" fmla="*/ 19563 h 48010"/>
                      <a:gd name="connsiteX20" fmla="*/ 3899 w 45185"/>
                      <a:gd name="connsiteY20" fmla="*/ 14366 h 48010"/>
                      <a:gd name="connsiteX21" fmla="*/ 3936 w 45185"/>
                      <a:gd name="connsiteY21" fmla="*/ 14229 h 48010"/>
                      <a:gd name="connsiteX0" fmla="*/ 4729 w 45185"/>
                      <a:gd name="connsiteY0" fmla="*/ 26036 h 48010"/>
                      <a:gd name="connsiteX1" fmla="*/ 2196 w 45185"/>
                      <a:gd name="connsiteY1" fmla="*/ 25239 h 48010"/>
                      <a:gd name="connsiteX2" fmla="*/ 6964 w 45185"/>
                      <a:gd name="connsiteY2" fmla="*/ 34758 h 48010"/>
                      <a:gd name="connsiteX3" fmla="*/ 5856 w 45185"/>
                      <a:gd name="connsiteY3" fmla="*/ 35139 h 48010"/>
                      <a:gd name="connsiteX4" fmla="*/ 15818 w 45185"/>
                      <a:gd name="connsiteY4" fmla="*/ 46732 h 48010"/>
                      <a:gd name="connsiteX5" fmla="*/ 11673 w 45185"/>
                      <a:gd name="connsiteY5" fmla="*/ 44992 h 48010"/>
                      <a:gd name="connsiteX6" fmla="*/ 28863 w 45185"/>
                      <a:gd name="connsiteY6" fmla="*/ 34610 h 48010"/>
                      <a:gd name="connsiteX7" fmla="*/ 32074 w 45185"/>
                      <a:gd name="connsiteY7" fmla="*/ 42929 h 48010"/>
                      <a:gd name="connsiteX8" fmla="*/ 34165 w 45185"/>
                      <a:gd name="connsiteY8" fmla="*/ 22813 h 48010"/>
                      <a:gd name="connsiteX9" fmla="*/ 37416 w 45185"/>
                      <a:gd name="connsiteY9" fmla="*/ 29949 h 48010"/>
                      <a:gd name="connsiteX10" fmla="*/ 41834 w 45185"/>
                      <a:gd name="connsiteY10" fmla="*/ 15213 h 48010"/>
                      <a:gd name="connsiteX11" fmla="*/ 40386 w 45185"/>
                      <a:gd name="connsiteY11" fmla="*/ 17889 h 48010"/>
                      <a:gd name="connsiteX12" fmla="*/ 38360 w 45185"/>
                      <a:gd name="connsiteY12" fmla="*/ 5285 h 48010"/>
                      <a:gd name="connsiteX13" fmla="*/ 38436 w 45185"/>
                      <a:gd name="connsiteY13" fmla="*/ 6549 h 48010"/>
                      <a:gd name="connsiteX14" fmla="*/ 29114 w 45185"/>
                      <a:gd name="connsiteY14" fmla="*/ 3811 h 48010"/>
                      <a:gd name="connsiteX15" fmla="*/ 29856 w 45185"/>
                      <a:gd name="connsiteY15" fmla="*/ 2199 h 48010"/>
                      <a:gd name="connsiteX16" fmla="*/ 22177 w 45185"/>
                      <a:gd name="connsiteY16" fmla="*/ 4579 h 48010"/>
                      <a:gd name="connsiteX17" fmla="*/ 22536 w 45185"/>
                      <a:gd name="connsiteY17" fmla="*/ 3189 h 48010"/>
                      <a:gd name="connsiteX18" fmla="*/ 14036 w 45185"/>
                      <a:gd name="connsiteY18" fmla="*/ 5051 h 48010"/>
                      <a:gd name="connsiteX19" fmla="*/ 15336 w 45185"/>
                      <a:gd name="connsiteY19" fmla="*/ 6399 h 48010"/>
                      <a:gd name="connsiteX20" fmla="*/ 4163 w 45185"/>
                      <a:gd name="connsiteY20" fmla="*/ 15648 h 48010"/>
                      <a:gd name="connsiteX21" fmla="*/ 3936 w 45185"/>
                      <a:gd name="connsiteY21" fmla="*/ 14229 h 48010"/>
                      <a:gd name="connsiteX0" fmla="*/ 3936 w 45185"/>
                      <a:gd name="connsiteY0" fmla="*/ 14229 h 48010"/>
                      <a:gd name="connsiteX1" fmla="*/ 5659 w 45185"/>
                      <a:gd name="connsiteY1" fmla="*/ 6766 h 48010"/>
                      <a:gd name="connsiteX2" fmla="*/ 14041 w 45185"/>
                      <a:gd name="connsiteY2" fmla="*/ 5061 h 48010"/>
                      <a:gd name="connsiteX3" fmla="*/ 22492 w 45185"/>
                      <a:gd name="connsiteY3" fmla="*/ 3291 h 48010"/>
                      <a:gd name="connsiteX4" fmla="*/ 25785 w 45185"/>
                      <a:gd name="connsiteY4" fmla="*/ 59 h 48010"/>
                      <a:gd name="connsiteX5" fmla="*/ 29869 w 45185"/>
                      <a:gd name="connsiteY5" fmla="*/ 2340 h 48010"/>
                      <a:gd name="connsiteX6" fmla="*/ 35499 w 45185"/>
                      <a:gd name="connsiteY6" fmla="*/ 549 h 48010"/>
                      <a:gd name="connsiteX7" fmla="*/ 38354 w 45185"/>
                      <a:gd name="connsiteY7" fmla="*/ 5435 h 48010"/>
                      <a:gd name="connsiteX8" fmla="*/ 42018 w 45185"/>
                      <a:gd name="connsiteY8" fmla="*/ 10177 h 48010"/>
                      <a:gd name="connsiteX9" fmla="*/ 41854 w 45185"/>
                      <a:gd name="connsiteY9" fmla="*/ 15319 h 48010"/>
                      <a:gd name="connsiteX10" fmla="*/ 43052 w 45185"/>
                      <a:gd name="connsiteY10" fmla="*/ 23181 h 48010"/>
                      <a:gd name="connsiteX11" fmla="*/ 37440 w 45185"/>
                      <a:gd name="connsiteY11" fmla="*/ 30063 h 48010"/>
                      <a:gd name="connsiteX12" fmla="*/ 45169 w 45185"/>
                      <a:gd name="connsiteY12" fmla="*/ 36876 h 48010"/>
                      <a:gd name="connsiteX13" fmla="*/ 34851 w 45185"/>
                      <a:gd name="connsiteY13" fmla="*/ 38505 h 48010"/>
                      <a:gd name="connsiteX14" fmla="*/ 25790 w 45185"/>
                      <a:gd name="connsiteY14" fmla="*/ 48001 h 48010"/>
                      <a:gd name="connsiteX15" fmla="*/ 10952 w 45185"/>
                      <a:gd name="connsiteY15" fmla="*/ 40041 h 48010"/>
                      <a:gd name="connsiteX16" fmla="*/ 5840 w 45185"/>
                      <a:gd name="connsiteY16" fmla="*/ 35331 h 48010"/>
                      <a:gd name="connsiteX17" fmla="*/ 1146 w 45185"/>
                      <a:gd name="connsiteY17" fmla="*/ 31109 h 48010"/>
                      <a:gd name="connsiteX18" fmla="*/ 2149 w 45185"/>
                      <a:gd name="connsiteY18" fmla="*/ 25410 h 48010"/>
                      <a:gd name="connsiteX19" fmla="*/ 31 w 45185"/>
                      <a:gd name="connsiteY19" fmla="*/ 19563 h 48010"/>
                      <a:gd name="connsiteX20" fmla="*/ 3899 w 45185"/>
                      <a:gd name="connsiteY20" fmla="*/ 14366 h 48010"/>
                      <a:gd name="connsiteX21" fmla="*/ 3936 w 45185"/>
                      <a:gd name="connsiteY21" fmla="*/ 14229 h 48010"/>
                      <a:gd name="connsiteX0" fmla="*/ 4729 w 45185"/>
                      <a:gd name="connsiteY0" fmla="*/ 26036 h 48010"/>
                      <a:gd name="connsiteX1" fmla="*/ 2196 w 45185"/>
                      <a:gd name="connsiteY1" fmla="*/ 25239 h 48010"/>
                      <a:gd name="connsiteX2" fmla="*/ 6964 w 45185"/>
                      <a:gd name="connsiteY2" fmla="*/ 34758 h 48010"/>
                      <a:gd name="connsiteX3" fmla="*/ 5856 w 45185"/>
                      <a:gd name="connsiteY3" fmla="*/ 35139 h 48010"/>
                      <a:gd name="connsiteX4" fmla="*/ 15818 w 45185"/>
                      <a:gd name="connsiteY4" fmla="*/ 46732 h 48010"/>
                      <a:gd name="connsiteX5" fmla="*/ 11673 w 45185"/>
                      <a:gd name="connsiteY5" fmla="*/ 44992 h 48010"/>
                      <a:gd name="connsiteX6" fmla="*/ 33732 w 45185"/>
                      <a:gd name="connsiteY6" fmla="*/ 38273 h 48010"/>
                      <a:gd name="connsiteX7" fmla="*/ 32074 w 45185"/>
                      <a:gd name="connsiteY7" fmla="*/ 42929 h 48010"/>
                      <a:gd name="connsiteX8" fmla="*/ 34165 w 45185"/>
                      <a:gd name="connsiteY8" fmla="*/ 22813 h 48010"/>
                      <a:gd name="connsiteX9" fmla="*/ 37416 w 45185"/>
                      <a:gd name="connsiteY9" fmla="*/ 29949 h 48010"/>
                      <a:gd name="connsiteX10" fmla="*/ 41834 w 45185"/>
                      <a:gd name="connsiteY10" fmla="*/ 15213 h 48010"/>
                      <a:gd name="connsiteX11" fmla="*/ 40386 w 45185"/>
                      <a:gd name="connsiteY11" fmla="*/ 17889 h 48010"/>
                      <a:gd name="connsiteX12" fmla="*/ 38360 w 45185"/>
                      <a:gd name="connsiteY12" fmla="*/ 5285 h 48010"/>
                      <a:gd name="connsiteX13" fmla="*/ 38436 w 45185"/>
                      <a:gd name="connsiteY13" fmla="*/ 6549 h 48010"/>
                      <a:gd name="connsiteX14" fmla="*/ 29114 w 45185"/>
                      <a:gd name="connsiteY14" fmla="*/ 3811 h 48010"/>
                      <a:gd name="connsiteX15" fmla="*/ 29856 w 45185"/>
                      <a:gd name="connsiteY15" fmla="*/ 2199 h 48010"/>
                      <a:gd name="connsiteX16" fmla="*/ 22177 w 45185"/>
                      <a:gd name="connsiteY16" fmla="*/ 4579 h 48010"/>
                      <a:gd name="connsiteX17" fmla="*/ 22536 w 45185"/>
                      <a:gd name="connsiteY17" fmla="*/ 3189 h 48010"/>
                      <a:gd name="connsiteX18" fmla="*/ 14036 w 45185"/>
                      <a:gd name="connsiteY18" fmla="*/ 5051 h 48010"/>
                      <a:gd name="connsiteX19" fmla="*/ 15336 w 45185"/>
                      <a:gd name="connsiteY19" fmla="*/ 6399 h 48010"/>
                      <a:gd name="connsiteX20" fmla="*/ 4163 w 45185"/>
                      <a:gd name="connsiteY20" fmla="*/ 15648 h 48010"/>
                      <a:gd name="connsiteX21" fmla="*/ 3936 w 45185"/>
                      <a:gd name="connsiteY21" fmla="*/ 14229 h 48010"/>
                      <a:gd name="connsiteX0" fmla="*/ 3936 w 45412"/>
                      <a:gd name="connsiteY0" fmla="*/ 14229 h 48010"/>
                      <a:gd name="connsiteX1" fmla="*/ 5659 w 45412"/>
                      <a:gd name="connsiteY1" fmla="*/ 6766 h 48010"/>
                      <a:gd name="connsiteX2" fmla="*/ 14041 w 45412"/>
                      <a:gd name="connsiteY2" fmla="*/ 5061 h 48010"/>
                      <a:gd name="connsiteX3" fmla="*/ 22492 w 45412"/>
                      <a:gd name="connsiteY3" fmla="*/ 3291 h 48010"/>
                      <a:gd name="connsiteX4" fmla="*/ 25785 w 45412"/>
                      <a:gd name="connsiteY4" fmla="*/ 59 h 48010"/>
                      <a:gd name="connsiteX5" fmla="*/ 29869 w 45412"/>
                      <a:gd name="connsiteY5" fmla="*/ 2340 h 48010"/>
                      <a:gd name="connsiteX6" fmla="*/ 35499 w 45412"/>
                      <a:gd name="connsiteY6" fmla="*/ 549 h 48010"/>
                      <a:gd name="connsiteX7" fmla="*/ 38354 w 45412"/>
                      <a:gd name="connsiteY7" fmla="*/ 5435 h 48010"/>
                      <a:gd name="connsiteX8" fmla="*/ 42018 w 45412"/>
                      <a:gd name="connsiteY8" fmla="*/ 10177 h 48010"/>
                      <a:gd name="connsiteX9" fmla="*/ 41854 w 45412"/>
                      <a:gd name="connsiteY9" fmla="*/ 15319 h 48010"/>
                      <a:gd name="connsiteX10" fmla="*/ 43052 w 45412"/>
                      <a:gd name="connsiteY10" fmla="*/ 23181 h 48010"/>
                      <a:gd name="connsiteX11" fmla="*/ 37440 w 45412"/>
                      <a:gd name="connsiteY11" fmla="*/ 30063 h 48010"/>
                      <a:gd name="connsiteX12" fmla="*/ 45169 w 45412"/>
                      <a:gd name="connsiteY12" fmla="*/ 36876 h 48010"/>
                      <a:gd name="connsiteX13" fmla="*/ 34851 w 45412"/>
                      <a:gd name="connsiteY13" fmla="*/ 38505 h 48010"/>
                      <a:gd name="connsiteX14" fmla="*/ 25790 w 45412"/>
                      <a:gd name="connsiteY14" fmla="*/ 48001 h 48010"/>
                      <a:gd name="connsiteX15" fmla="*/ 10952 w 45412"/>
                      <a:gd name="connsiteY15" fmla="*/ 40041 h 48010"/>
                      <a:gd name="connsiteX16" fmla="*/ 5840 w 45412"/>
                      <a:gd name="connsiteY16" fmla="*/ 35331 h 48010"/>
                      <a:gd name="connsiteX17" fmla="*/ 1146 w 45412"/>
                      <a:gd name="connsiteY17" fmla="*/ 31109 h 48010"/>
                      <a:gd name="connsiteX18" fmla="*/ 2149 w 45412"/>
                      <a:gd name="connsiteY18" fmla="*/ 25410 h 48010"/>
                      <a:gd name="connsiteX19" fmla="*/ 31 w 45412"/>
                      <a:gd name="connsiteY19" fmla="*/ 19563 h 48010"/>
                      <a:gd name="connsiteX20" fmla="*/ 3899 w 45412"/>
                      <a:gd name="connsiteY20" fmla="*/ 14366 h 48010"/>
                      <a:gd name="connsiteX21" fmla="*/ 3936 w 45412"/>
                      <a:gd name="connsiteY21" fmla="*/ 14229 h 48010"/>
                      <a:gd name="connsiteX0" fmla="*/ 4729 w 45412"/>
                      <a:gd name="connsiteY0" fmla="*/ 26036 h 48010"/>
                      <a:gd name="connsiteX1" fmla="*/ 2196 w 45412"/>
                      <a:gd name="connsiteY1" fmla="*/ 25239 h 48010"/>
                      <a:gd name="connsiteX2" fmla="*/ 6964 w 45412"/>
                      <a:gd name="connsiteY2" fmla="*/ 34758 h 48010"/>
                      <a:gd name="connsiteX3" fmla="*/ 5856 w 45412"/>
                      <a:gd name="connsiteY3" fmla="*/ 35139 h 48010"/>
                      <a:gd name="connsiteX4" fmla="*/ 15818 w 45412"/>
                      <a:gd name="connsiteY4" fmla="*/ 46732 h 48010"/>
                      <a:gd name="connsiteX5" fmla="*/ 11673 w 45412"/>
                      <a:gd name="connsiteY5" fmla="*/ 44992 h 48010"/>
                      <a:gd name="connsiteX6" fmla="*/ 33732 w 45412"/>
                      <a:gd name="connsiteY6" fmla="*/ 38273 h 48010"/>
                      <a:gd name="connsiteX7" fmla="*/ 32074 w 45412"/>
                      <a:gd name="connsiteY7" fmla="*/ 42929 h 48010"/>
                      <a:gd name="connsiteX8" fmla="*/ 34165 w 45412"/>
                      <a:gd name="connsiteY8" fmla="*/ 22813 h 48010"/>
                      <a:gd name="connsiteX9" fmla="*/ 45412 w 45412"/>
                      <a:gd name="connsiteY9" fmla="*/ 29033 h 48010"/>
                      <a:gd name="connsiteX10" fmla="*/ 41834 w 45412"/>
                      <a:gd name="connsiteY10" fmla="*/ 15213 h 48010"/>
                      <a:gd name="connsiteX11" fmla="*/ 40386 w 45412"/>
                      <a:gd name="connsiteY11" fmla="*/ 17889 h 48010"/>
                      <a:gd name="connsiteX12" fmla="*/ 38360 w 45412"/>
                      <a:gd name="connsiteY12" fmla="*/ 5285 h 48010"/>
                      <a:gd name="connsiteX13" fmla="*/ 38436 w 45412"/>
                      <a:gd name="connsiteY13" fmla="*/ 6549 h 48010"/>
                      <a:gd name="connsiteX14" fmla="*/ 29114 w 45412"/>
                      <a:gd name="connsiteY14" fmla="*/ 3811 h 48010"/>
                      <a:gd name="connsiteX15" fmla="*/ 29856 w 45412"/>
                      <a:gd name="connsiteY15" fmla="*/ 2199 h 48010"/>
                      <a:gd name="connsiteX16" fmla="*/ 22177 w 45412"/>
                      <a:gd name="connsiteY16" fmla="*/ 4579 h 48010"/>
                      <a:gd name="connsiteX17" fmla="*/ 22536 w 45412"/>
                      <a:gd name="connsiteY17" fmla="*/ 3189 h 48010"/>
                      <a:gd name="connsiteX18" fmla="*/ 14036 w 45412"/>
                      <a:gd name="connsiteY18" fmla="*/ 5051 h 48010"/>
                      <a:gd name="connsiteX19" fmla="*/ 15336 w 45412"/>
                      <a:gd name="connsiteY19" fmla="*/ 6399 h 48010"/>
                      <a:gd name="connsiteX20" fmla="*/ 4163 w 45412"/>
                      <a:gd name="connsiteY20" fmla="*/ 15648 h 48010"/>
                      <a:gd name="connsiteX21" fmla="*/ 3936 w 45412"/>
                      <a:gd name="connsiteY21" fmla="*/ 14229 h 48010"/>
                      <a:gd name="connsiteX0" fmla="*/ 3936 w 45794"/>
                      <a:gd name="connsiteY0" fmla="*/ 14229 h 48010"/>
                      <a:gd name="connsiteX1" fmla="*/ 5659 w 45794"/>
                      <a:gd name="connsiteY1" fmla="*/ 6766 h 48010"/>
                      <a:gd name="connsiteX2" fmla="*/ 14041 w 45794"/>
                      <a:gd name="connsiteY2" fmla="*/ 5061 h 48010"/>
                      <a:gd name="connsiteX3" fmla="*/ 22492 w 45794"/>
                      <a:gd name="connsiteY3" fmla="*/ 3291 h 48010"/>
                      <a:gd name="connsiteX4" fmla="*/ 25785 w 45794"/>
                      <a:gd name="connsiteY4" fmla="*/ 59 h 48010"/>
                      <a:gd name="connsiteX5" fmla="*/ 29869 w 45794"/>
                      <a:gd name="connsiteY5" fmla="*/ 2340 h 48010"/>
                      <a:gd name="connsiteX6" fmla="*/ 35499 w 45794"/>
                      <a:gd name="connsiteY6" fmla="*/ 549 h 48010"/>
                      <a:gd name="connsiteX7" fmla="*/ 38354 w 45794"/>
                      <a:gd name="connsiteY7" fmla="*/ 5435 h 48010"/>
                      <a:gd name="connsiteX8" fmla="*/ 42018 w 45794"/>
                      <a:gd name="connsiteY8" fmla="*/ 10177 h 48010"/>
                      <a:gd name="connsiteX9" fmla="*/ 41854 w 45794"/>
                      <a:gd name="connsiteY9" fmla="*/ 15319 h 48010"/>
                      <a:gd name="connsiteX10" fmla="*/ 43052 w 45794"/>
                      <a:gd name="connsiteY10" fmla="*/ 23181 h 48010"/>
                      <a:gd name="connsiteX11" fmla="*/ 44709 w 45794"/>
                      <a:gd name="connsiteY11" fmla="*/ 30521 h 48010"/>
                      <a:gd name="connsiteX12" fmla="*/ 45169 w 45794"/>
                      <a:gd name="connsiteY12" fmla="*/ 36876 h 48010"/>
                      <a:gd name="connsiteX13" fmla="*/ 34851 w 45794"/>
                      <a:gd name="connsiteY13" fmla="*/ 38505 h 48010"/>
                      <a:gd name="connsiteX14" fmla="*/ 25790 w 45794"/>
                      <a:gd name="connsiteY14" fmla="*/ 48001 h 48010"/>
                      <a:gd name="connsiteX15" fmla="*/ 10952 w 45794"/>
                      <a:gd name="connsiteY15" fmla="*/ 40041 h 48010"/>
                      <a:gd name="connsiteX16" fmla="*/ 5840 w 45794"/>
                      <a:gd name="connsiteY16" fmla="*/ 35331 h 48010"/>
                      <a:gd name="connsiteX17" fmla="*/ 1146 w 45794"/>
                      <a:gd name="connsiteY17" fmla="*/ 31109 h 48010"/>
                      <a:gd name="connsiteX18" fmla="*/ 2149 w 45794"/>
                      <a:gd name="connsiteY18" fmla="*/ 25410 h 48010"/>
                      <a:gd name="connsiteX19" fmla="*/ 31 w 45794"/>
                      <a:gd name="connsiteY19" fmla="*/ 19563 h 48010"/>
                      <a:gd name="connsiteX20" fmla="*/ 3899 w 45794"/>
                      <a:gd name="connsiteY20" fmla="*/ 14366 h 48010"/>
                      <a:gd name="connsiteX21" fmla="*/ 3936 w 45794"/>
                      <a:gd name="connsiteY21" fmla="*/ 14229 h 48010"/>
                      <a:gd name="connsiteX0" fmla="*/ 4729 w 45794"/>
                      <a:gd name="connsiteY0" fmla="*/ 26036 h 48010"/>
                      <a:gd name="connsiteX1" fmla="*/ 2196 w 45794"/>
                      <a:gd name="connsiteY1" fmla="*/ 25239 h 48010"/>
                      <a:gd name="connsiteX2" fmla="*/ 6964 w 45794"/>
                      <a:gd name="connsiteY2" fmla="*/ 34758 h 48010"/>
                      <a:gd name="connsiteX3" fmla="*/ 5856 w 45794"/>
                      <a:gd name="connsiteY3" fmla="*/ 35139 h 48010"/>
                      <a:gd name="connsiteX4" fmla="*/ 15818 w 45794"/>
                      <a:gd name="connsiteY4" fmla="*/ 46732 h 48010"/>
                      <a:gd name="connsiteX5" fmla="*/ 11673 w 45794"/>
                      <a:gd name="connsiteY5" fmla="*/ 44992 h 48010"/>
                      <a:gd name="connsiteX6" fmla="*/ 33732 w 45794"/>
                      <a:gd name="connsiteY6" fmla="*/ 38273 h 48010"/>
                      <a:gd name="connsiteX7" fmla="*/ 32074 w 45794"/>
                      <a:gd name="connsiteY7" fmla="*/ 42929 h 48010"/>
                      <a:gd name="connsiteX8" fmla="*/ 34165 w 45794"/>
                      <a:gd name="connsiteY8" fmla="*/ 22813 h 48010"/>
                      <a:gd name="connsiteX9" fmla="*/ 45412 w 45794"/>
                      <a:gd name="connsiteY9" fmla="*/ 29033 h 48010"/>
                      <a:gd name="connsiteX10" fmla="*/ 41834 w 45794"/>
                      <a:gd name="connsiteY10" fmla="*/ 15213 h 48010"/>
                      <a:gd name="connsiteX11" fmla="*/ 40386 w 45794"/>
                      <a:gd name="connsiteY11" fmla="*/ 17889 h 48010"/>
                      <a:gd name="connsiteX12" fmla="*/ 38360 w 45794"/>
                      <a:gd name="connsiteY12" fmla="*/ 5285 h 48010"/>
                      <a:gd name="connsiteX13" fmla="*/ 38436 w 45794"/>
                      <a:gd name="connsiteY13" fmla="*/ 6549 h 48010"/>
                      <a:gd name="connsiteX14" fmla="*/ 29114 w 45794"/>
                      <a:gd name="connsiteY14" fmla="*/ 3811 h 48010"/>
                      <a:gd name="connsiteX15" fmla="*/ 29856 w 45794"/>
                      <a:gd name="connsiteY15" fmla="*/ 2199 h 48010"/>
                      <a:gd name="connsiteX16" fmla="*/ 22177 w 45794"/>
                      <a:gd name="connsiteY16" fmla="*/ 4579 h 48010"/>
                      <a:gd name="connsiteX17" fmla="*/ 22536 w 45794"/>
                      <a:gd name="connsiteY17" fmla="*/ 3189 h 48010"/>
                      <a:gd name="connsiteX18" fmla="*/ 14036 w 45794"/>
                      <a:gd name="connsiteY18" fmla="*/ 5051 h 48010"/>
                      <a:gd name="connsiteX19" fmla="*/ 15336 w 45794"/>
                      <a:gd name="connsiteY19" fmla="*/ 6399 h 48010"/>
                      <a:gd name="connsiteX20" fmla="*/ 4163 w 45794"/>
                      <a:gd name="connsiteY20" fmla="*/ 15648 h 48010"/>
                      <a:gd name="connsiteX21" fmla="*/ 3936 w 45794"/>
                      <a:gd name="connsiteY21" fmla="*/ 14229 h 48010"/>
                      <a:gd name="connsiteX0" fmla="*/ 3936 w 45794"/>
                      <a:gd name="connsiteY0" fmla="*/ 14229 h 48010"/>
                      <a:gd name="connsiteX1" fmla="*/ 5659 w 45794"/>
                      <a:gd name="connsiteY1" fmla="*/ 6766 h 48010"/>
                      <a:gd name="connsiteX2" fmla="*/ 14041 w 45794"/>
                      <a:gd name="connsiteY2" fmla="*/ 5061 h 48010"/>
                      <a:gd name="connsiteX3" fmla="*/ 22492 w 45794"/>
                      <a:gd name="connsiteY3" fmla="*/ 3291 h 48010"/>
                      <a:gd name="connsiteX4" fmla="*/ 25785 w 45794"/>
                      <a:gd name="connsiteY4" fmla="*/ 59 h 48010"/>
                      <a:gd name="connsiteX5" fmla="*/ 29869 w 45794"/>
                      <a:gd name="connsiteY5" fmla="*/ 2340 h 48010"/>
                      <a:gd name="connsiteX6" fmla="*/ 35499 w 45794"/>
                      <a:gd name="connsiteY6" fmla="*/ 549 h 48010"/>
                      <a:gd name="connsiteX7" fmla="*/ 38354 w 45794"/>
                      <a:gd name="connsiteY7" fmla="*/ 5435 h 48010"/>
                      <a:gd name="connsiteX8" fmla="*/ 42018 w 45794"/>
                      <a:gd name="connsiteY8" fmla="*/ 10177 h 48010"/>
                      <a:gd name="connsiteX9" fmla="*/ 41854 w 45794"/>
                      <a:gd name="connsiteY9" fmla="*/ 15319 h 48010"/>
                      <a:gd name="connsiteX10" fmla="*/ 43052 w 45794"/>
                      <a:gd name="connsiteY10" fmla="*/ 23181 h 48010"/>
                      <a:gd name="connsiteX11" fmla="*/ 44709 w 45794"/>
                      <a:gd name="connsiteY11" fmla="*/ 30521 h 48010"/>
                      <a:gd name="connsiteX12" fmla="*/ 45169 w 45794"/>
                      <a:gd name="connsiteY12" fmla="*/ 36876 h 48010"/>
                      <a:gd name="connsiteX13" fmla="*/ 34851 w 45794"/>
                      <a:gd name="connsiteY13" fmla="*/ 38505 h 48010"/>
                      <a:gd name="connsiteX14" fmla="*/ 25790 w 45794"/>
                      <a:gd name="connsiteY14" fmla="*/ 48001 h 48010"/>
                      <a:gd name="connsiteX15" fmla="*/ 10952 w 45794"/>
                      <a:gd name="connsiteY15" fmla="*/ 40041 h 48010"/>
                      <a:gd name="connsiteX16" fmla="*/ 5840 w 45794"/>
                      <a:gd name="connsiteY16" fmla="*/ 35331 h 48010"/>
                      <a:gd name="connsiteX17" fmla="*/ 1146 w 45794"/>
                      <a:gd name="connsiteY17" fmla="*/ 31109 h 48010"/>
                      <a:gd name="connsiteX18" fmla="*/ 2149 w 45794"/>
                      <a:gd name="connsiteY18" fmla="*/ 25410 h 48010"/>
                      <a:gd name="connsiteX19" fmla="*/ 31 w 45794"/>
                      <a:gd name="connsiteY19" fmla="*/ 19563 h 48010"/>
                      <a:gd name="connsiteX20" fmla="*/ 3899 w 45794"/>
                      <a:gd name="connsiteY20" fmla="*/ 14366 h 48010"/>
                      <a:gd name="connsiteX21" fmla="*/ 3936 w 45794"/>
                      <a:gd name="connsiteY21" fmla="*/ 14229 h 48010"/>
                      <a:gd name="connsiteX0" fmla="*/ 4729 w 45794"/>
                      <a:gd name="connsiteY0" fmla="*/ 26036 h 48010"/>
                      <a:gd name="connsiteX1" fmla="*/ 2196 w 45794"/>
                      <a:gd name="connsiteY1" fmla="*/ 25239 h 48010"/>
                      <a:gd name="connsiteX2" fmla="*/ 6964 w 45794"/>
                      <a:gd name="connsiteY2" fmla="*/ 34758 h 48010"/>
                      <a:gd name="connsiteX3" fmla="*/ 5856 w 45794"/>
                      <a:gd name="connsiteY3" fmla="*/ 35139 h 48010"/>
                      <a:gd name="connsiteX4" fmla="*/ 15818 w 45794"/>
                      <a:gd name="connsiteY4" fmla="*/ 46732 h 48010"/>
                      <a:gd name="connsiteX5" fmla="*/ 11673 w 45794"/>
                      <a:gd name="connsiteY5" fmla="*/ 44992 h 48010"/>
                      <a:gd name="connsiteX6" fmla="*/ 33732 w 45794"/>
                      <a:gd name="connsiteY6" fmla="*/ 38273 h 48010"/>
                      <a:gd name="connsiteX7" fmla="*/ 32074 w 45794"/>
                      <a:gd name="connsiteY7" fmla="*/ 42929 h 48010"/>
                      <a:gd name="connsiteX8" fmla="*/ 44342 w 45794"/>
                      <a:gd name="connsiteY8" fmla="*/ 21440 h 48010"/>
                      <a:gd name="connsiteX9" fmla="*/ 45412 w 45794"/>
                      <a:gd name="connsiteY9" fmla="*/ 29033 h 48010"/>
                      <a:gd name="connsiteX10" fmla="*/ 41834 w 45794"/>
                      <a:gd name="connsiteY10" fmla="*/ 15213 h 48010"/>
                      <a:gd name="connsiteX11" fmla="*/ 40386 w 45794"/>
                      <a:gd name="connsiteY11" fmla="*/ 17889 h 48010"/>
                      <a:gd name="connsiteX12" fmla="*/ 38360 w 45794"/>
                      <a:gd name="connsiteY12" fmla="*/ 5285 h 48010"/>
                      <a:gd name="connsiteX13" fmla="*/ 38436 w 45794"/>
                      <a:gd name="connsiteY13" fmla="*/ 6549 h 48010"/>
                      <a:gd name="connsiteX14" fmla="*/ 29114 w 45794"/>
                      <a:gd name="connsiteY14" fmla="*/ 3811 h 48010"/>
                      <a:gd name="connsiteX15" fmla="*/ 29856 w 45794"/>
                      <a:gd name="connsiteY15" fmla="*/ 2199 h 48010"/>
                      <a:gd name="connsiteX16" fmla="*/ 22177 w 45794"/>
                      <a:gd name="connsiteY16" fmla="*/ 4579 h 48010"/>
                      <a:gd name="connsiteX17" fmla="*/ 22536 w 45794"/>
                      <a:gd name="connsiteY17" fmla="*/ 3189 h 48010"/>
                      <a:gd name="connsiteX18" fmla="*/ 14036 w 45794"/>
                      <a:gd name="connsiteY18" fmla="*/ 5051 h 48010"/>
                      <a:gd name="connsiteX19" fmla="*/ 15336 w 45794"/>
                      <a:gd name="connsiteY19" fmla="*/ 6399 h 48010"/>
                      <a:gd name="connsiteX20" fmla="*/ 4163 w 45794"/>
                      <a:gd name="connsiteY20" fmla="*/ 15648 h 48010"/>
                      <a:gd name="connsiteX21" fmla="*/ 3936 w 45794"/>
                      <a:gd name="connsiteY21" fmla="*/ 14229 h 48010"/>
                      <a:gd name="connsiteX0" fmla="*/ 3936 w 48867"/>
                      <a:gd name="connsiteY0" fmla="*/ 14229 h 48010"/>
                      <a:gd name="connsiteX1" fmla="*/ 5659 w 48867"/>
                      <a:gd name="connsiteY1" fmla="*/ 6766 h 48010"/>
                      <a:gd name="connsiteX2" fmla="*/ 14041 w 48867"/>
                      <a:gd name="connsiteY2" fmla="*/ 5061 h 48010"/>
                      <a:gd name="connsiteX3" fmla="*/ 22492 w 48867"/>
                      <a:gd name="connsiteY3" fmla="*/ 3291 h 48010"/>
                      <a:gd name="connsiteX4" fmla="*/ 25785 w 48867"/>
                      <a:gd name="connsiteY4" fmla="*/ 59 h 48010"/>
                      <a:gd name="connsiteX5" fmla="*/ 29869 w 48867"/>
                      <a:gd name="connsiteY5" fmla="*/ 2340 h 48010"/>
                      <a:gd name="connsiteX6" fmla="*/ 35499 w 48867"/>
                      <a:gd name="connsiteY6" fmla="*/ 549 h 48010"/>
                      <a:gd name="connsiteX7" fmla="*/ 38354 w 48867"/>
                      <a:gd name="connsiteY7" fmla="*/ 5435 h 48010"/>
                      <a:gd name="connsiteX8" fmla="*/ 42018 w 48867"/>
                      <a:gd name="connsiteY8" fmla="*/ 10177 h 48010"/>
                      <a:gd name="connsiteX9" fmla="*/ 41854 w 48867"/>
                      <a:gd name="connsiteY9" fmla="*/ 15319 h 48010"/>
                      <a:gd name="connsiteX10" fmla="*/ 43052 w 48867"/>
                      <a:gd name="connsiteY10" fmla="*/ 23181 h 48010"/>
                      <a:gd name="connsiteX11" fmla="*/ 44709 w 48867"/>
                      <a:gd name="connsiteY11" fmla="*/ 30521 h 48010"/>
                      <a:gd name="connsiteX12" fmla="*/ 45169 w 48867"/>
                      <a:gd name="connsiteY12" fmla="*/ 36876 h 48010"/>
                      <a:gd name="connsiteX13" fmla="*/ 34851 w 48867"/>
                      <a:gd name="connsiteY13" fmla="*/ 38505 h 48010"/>
                      <a:gd name="connsiteX14" fmla="*/ 25790 w 48867"/>
                      <a:gd name="connsiteY14" fmla="*/ 48001 h 48010"/>
                      <a:gd name="connsiteX15" fmla="*/ 10952 w 48867"/>
                      <a:gd name="connsiteY15" fmla="*/ 40041 h 48010"/>
                      <a:gd name="connsiteX16" fmla="*/ 5840 w 48867"/>
                      <a:gd name="connsiteY16" fmla="*/ 35331 h 48010"/>
                      <a:gd name="connsiteX17" fmla="*/ 1146 w 48867"/>
                      <a:gd name="connsiteY17" fmla="*/ 31109 h 48010"/>
                      <a:gd name="connsiteX18" fmla="*/ 2149 w 48867"/>
                      <a:gd name="connsiteY18" fmla="*/ 25410 h 48010"/>
                      <a:gd name="connsiteX19" fmla="*/ 31 w 48867"/>
                      <a:gd name="connsiteY19" fmla="*/ 19563 h 48010"/>
                      <a:gd name="connsiteX20" fmla="*/ 3899 w 48867"/>
                      <a:gd name="connsiteY20" fmla="*/ 14366 h 48010"/>
                      <a:gd name="connsiteX21" fmla="*/ 3936 w 48867"/>
                      <a:gd name="connsiteY21" fmla="*/ 14229 h 48010"/>
                      <a:gd name="connsiteX0" fmla="*/ 4729 w 48867"/>
                      <a:gd name="connsiteY0" fmla="*/ 26036 h 48010"/>
                      <a:gd name="connsiteX1" fmla="*/ 2196 w 48867"/>
                      <a:gd name="connsiteY1" fmla="*/ 25239 h 48010"/>
                      <a:gd name="connsiteX2" fmla="*/ 6964 w 48867"/>
                      <a:gd name="connsiteY2" fmla="*/ 34758 h 48010"/>
                      <a:gd name="connsiteX3" fmla="*/ 5856 w 48867"/>
                      <a:gd name="connsiteY3" fmla="*/ 35139 h 48010"/>
                      <a:gd name="connsiteX4" fmla="*/ 15818 w 48867"/>
                      <a:gd name="connsiteY4" fmla="*/ 46732 h 48010"/>
                      <a:gd name="connsiteX5" fmla="*/ 11673 w 48867"/>
                      <a:gd name="connsiteY5" fmla="*/ 44992 h 48010"/>
                      <a:gd name="connsiteX6" fmla="*/ 33732 w 48867"/>
                      <a:gd name="connsiteY6" fmla="*/ 38273 h 48010"/>
                      <a:gd name="connsiteX7" fmla="*/ 32074 w 48867"/>
                      <a:gd name="connsiteY7" fmla="*/ 42929 h 48010"/>
                      <a:gd name="connsiteX8" fmla="*/ 44342 w 48867"/>
                      <a:gd name="connsiteY8" fmla="*/ 21440 h 48010"/>
                      <a:gd name="connsiteX9" fmla="*/ 45412 w 48867"/>
                      <a:gd name="connsiteY9" fmla="*/ 29033 h 48010"/>
                      <a:gd name="connsiteX10" fmla="*/ 41834 w 48867"/>
                      <a:gd name="connsiteY10" fmla="*/ 15213 h 48010"/>
                      <a:gd name="connsiteX11" fmla="*/ 48832 w 48867"/>
                      <a:gd name="connsiteY11" fmla="*/ 15753 h 48010"/>
                      <a:gd name="connsiteX12" fmla="*/ 38360 w 48867"/>
                      <a:gd name="connsiteY12" fmla="*/ 5285 h 48010"/>
                      <a:gd name="connsiteX13" fmla="*/ 38436 w 48867"/>
                      <a:gd name="connsiteY13" fmla="*/ 6549 h 48010"/>
                      <a:gd name="connsiteX14" fmla="*/ 29114 w 48867"/>
                      <a:gd name="connsiteY14" fmla="*/ 3811 h 48010"/>
                      <a:gd name="connsiteX15" fmla="*/ 29856 w 48867"/>
                      <a:gd name="connsiteY15" fmla="*/ 2199 h 48010"/>
                      <a:gd name="connsiteX16" fmla="*/ 22177 w 48867"/>
                      <a:gd name="connsiteY16" fmla="*/ 4579 h 48010"/>
                      <a:gd name="connsiteX17" fmla="*/ 22536 w 48867"/>
                      <a:gd name="connsiteY17" fmla="*/ 3189 h 48010"/>
                      <a:gd name="connsiteX18" fmla="*/ 14036 w 48867"/>
                      <a:gd name="connsiteY18" fmla="*/ 5051 h 48010"/>
                      <a:gd name="connsiteX19" fmla="*/ 15336 w 48867"/>
                      <a:gd name="connsiteY19" fmla="*/ 6399 h 48010"/>
                      <a:gd name="connsiteX20" fmla="*/ 4163 w 48867"/>
                      <a:gd name="connsiteY20" fmla="*/ 15648 h 48010"/>
                      <a:gd name="connsiteX21" fmla="*/ 3936 w 48867"/>
                      <a:gd name="connsiteY21" fmla="*/ 14229 h 48010"/>
                      <a:gd name="connsiteX0" fmla="*/ 3936 w 48903"/>
                      <a:gd name="connsiteY0" fmla="*/ 14229 h 48010"/>
                      <a:gd name="connsiteX1" fmla="*/ 5659 w 48903"/>
                      <a:gd name="connsiteY1" fmla="*/ 6766 h 48010"/>
                      <a:gd name="connsiteX2" fmla="*/ 14041 w 48903"/>
                      <a:gd name="connsiteY2" fmla="*/ 5061 h 48010"/>
                      <a:gd name="connsiteX3" fmla="*/ 22492 w 48903"/>
                      <a:gd name="connsiteY3" fmla="*/ 3291 h 48010"/>
                      <a:gd name="connsiteX4" fmla="*/ 25785 w 48903"/>
                      <a:gd name="connsiteY4" fmla="*/ 59 h 48010"/>
                      <a:gd name="connsiteX5" fmla="*/ 29869 w 48903"/>
                      <a:gd name="connsiteY5" fmla="*/ 2340 h 48010"/>
                      <a:gd name="connsiteX6" fmla="*/ 35499 w 48903"/>
                      <a:gd name="connsiteY6" fmla="*/ 549 h 48010"/>
                      <a:gd name="connsiteX7" fmla="*/ 38354 w 48903"/>
                      <a:gd name="connsiteY7" fmla="*/ 5435 h 48010"/>
                      <a:gd name="connsiteX8" fmla="*/ 42018 w 48903"/>
                      <a:gd name="connsiteY8" fmla="*/ 10177 h 48010"/>
                      <a:gd name="connsiteX9" fmla="*/ 41854 w 48903"/>
                      <a:gd name="connsiteY9" fmla="*/ 15319 h 48010"/>
                      <a:gd name="connsiteX10" fmla="*/ 43052 w 48903"/>
                      <a:gd name="connsiteY10" fmla="*/ 23181 h 48010"/>
                      <a:gd name="connsiteX11" fmla="*/ 44709 w 48903"/>
                      <a:gd name="connsiteY11" fmla="*/ 30521 h 48010"/>
                      <a:gd name="connsiteX12" fmla="*/ 45169 w 48903"/>
                      <a:gd name="connsiteY12" fmla="*/ 36876 h 48010"/>
                      <a:gd name="connsiteX13" fmla="*/ 34851 w 48903"/>
                      <a:gd name="connsiteY13" fmla="*/ 38505 h 48010"/>
                      <a:gd name="connsiteX14" fmla="*/ 25790 w 48903"/>
                      <a:gd name="connsiteY14" fmla="*/ 48001 h 48010"/>
                      <a:gd name="connsiteX15" fmla="*/ 10952 w 48903"/>
                      <a:gd name="connsiteY15" fmla="*/ 40041 h 48010"/>
                      <a:gd name="connsiteX16" fmla="*/ 5840 w 48903"/>
                      <a:gd name="connsiteY16" fmla="*/ 35331 h 48010"/>
                      <a:gd name="connsiteX17" fmla="*/ 1146 w 48903"/>
                      <a:gd name="connsiteY17" fmla="*/ 31109 h 48010"/>
                      <a:gd name="connsiteX18" fmla="*/ 2149 w 48903"/>
                      <a:gd name="connsiteY18" fmla="*/ 25410 h 48010"/>
                      <a:gd name="connsiteX19" fmla="*/ 31 w 48903"/>
                      <a:gd name="connsiteY19" fmla="*/ 19563 h 48010"/>
                      <a:gd name="connsiteX20" fmla="*/ 3899 w 48903"/>
                      <a:gd name="connsiteY20" fmla="*/ 14366 h 48010"/>
                      <a:gd name="connsiteX21" fmla="*/ 3936 w 48903"/>
                      <a:gd name="connsiteY21" fmla="*/ 14229 h 48010"/>
                      <a:gd name="connsiteX0" fmla="*/ 4729 w 48903"/>
                      <a:gd name="connsiteY0" fmla="*/ 26036 h 48010"/>
                      <a:gd name="connsiteX1" fmla="*/ 2196 w 48903"/>
                      <a:gd name="connsiteY1" fmla="*/ 25239 h 48010"/>
                      <a:gd name="connsiteX2" fmla="*/ 6964 w 48903"/>
                      <a:gd name="connsiteY2" fmla="*/ 34758 h 48010"/>
                      <a:gd name="connsiteX3" fmla="*/ 5856 w 48903"/>
                      <a:gd name="connsiteY3" fmla="*/ 35139 h 48010"/>
                      <a:gd name="connsiteX4" fmla="*/ 15818 w 48903"/>
                      <a:gd name="connsiteY4" fmla="*/ 46732 h 48010"/>
                      <a:gd name="connsiteX5" fmla="*/ 11673 w 48903"/>
                      <a:gd name="connsiteY5" fmla="*/ 44992 h 48010"/>
                      <a:gd name="connsiteX6" fmla="*/ 33732 w 48903"/>
                      <a:gd name="connsiteY6" fmla="*/ 38273 h 48010"/>
                      <a:gd name="connsiteX7" fmla="*/ 32074 w 48903"/>
                      <a:gd name="connsiteY7" fmla="*/ 42929 h 48010"/>
                      <a:gd name="connsiteX8" fmla="*/ 44342 w 48903"/>
                      <a:gd name="connsiteY8" fmla="*/ 21440 h 48010"/>
                      <a:gd name="connsiteX9" fmla="*/ 45412 w 48903"/>
                      <a:gd name="connsiteY9" fmla="*/ 29033 h 48010"/>
                      <a:gd name="connsiteX10" fmla="*/ 46057 w 48903"/>
                      <a:gd name="connsiteY10" fmla="*/ 9516 h 48010"/>
                      <a:gd name="connsiteX11" fmla="*/ 48832 w 48903"/>
                      <a:gd name="connsiteY11" fmla="*/ 15753 h 48010"/>
                      <a:gd name="connsiteX12" fmla="*/ 38360 w 48903"/>
                      <a:gd name="connsiteY12" fmla="*/ 5285 h 48010"/>
                      <a:gd name="connsiteX13" fmla="*/ 38436 w 48903"/>
                      <a:gd name="connsiteY13" fmla="*/ 6549 h 48010"/>
                      <a:gd name="connsiteX14" fmla="*/ 29114 w 48903"/>
                      <a:gd name="connsiteY14" fmla="*/ 3811 h 48010"/>
                      <a:gd name="connsiteX15" fmla="*/ 29856 w 48903"/>
                      <a:gd name="connsiteY15" fmla="*/ 2199 h 48010"/>
                      <a:gd name="connsiteX16" fmla="*/ 22177 w 48903"/>
                      <a:gd name="connsiteY16" fmla="*/ 4579 h 48010"/>
                      <a:gd name="connsiteX17" fmla="*/ 22536 w 48903"/>
                      <a:gd name="connsiteY17" fmla="*/ 3189 h 48010"/>
                      <a:gd name="connsiteX18" fmla="*/ 14036 w 48903"/>
                      <a:gd name="connsiteY18" fmla="*/ 5051 h 48010"/>
                      <a:gd name="connsiteX19" fmla="*/ 15336 w 48903"/>
                      <a:gd name="connsiteY19" fmla="*/ 6399 h 48010"/>
                      <a:gd name="connsiteX20" fmla="*/ 4163 w 48903"/>
                      <a:gd name="connsiteY20" fmla="*/ 15648 h 48010"/>
                      <a:gd name="connsiteX21" fmla="*/ 3936 w 48903"/>
                      <a:gd name="connsiteY21" fmla="*/ 14229 h 48010"/>
                      <a:gd name="connsiteX0" fmla="*/ 3936 w 49401"/>
                      <a:gd name="connsiteY0" fmla="*/ 14229 h 48010"/>
                      <a:gd name="connsiteX1" fmla="*/ 5659 w 49401"/>
                      <a:gd name="connsiteY1" fmla="*/ 6766 h 48010"/>
                      <a:gd name="connsiteX2" fmla="*/ 14041 w 49401"/>
                      <a:gd name="connsiteY2" fmla="*/ 5061 h 48010"/>
                      <a:gd name="connsiteX3" fmla="*/ 22492 w 49401"/>
                      <a:gd name="connsiteY3" fmla="*/ 3291 h 48010"/>
                      <a:gd name="connsiteX4" fmla="*/ 25785 w 49401"/>
                      <a:gd name="connsiteY4" fmla="*/ 59 h 48010"/>
                      <a:gd name="connsiteX5" fmla="*/ 29869 w 49401"/>
                      <a:gd name="connsiteY5" fmla="*/ 2340 h 48010"/>
                      <a:gd name="connsiteX6" fmla="*/ 35499 w 49401"/>
                      <a:gd name="connsiteY6" fmla="*/ 549 h 48010"/>
                      <a:gd name="connsiteX7" fmla="*/ 38354 w 49401"/>
                      <a:gd name="connsiteY7" fmla="*/ 5435 h 48010"/>
                      <a:gd name="connsiteX8" fmla="*/ 42018 w 49401"/>
                      <a:gd name="connsiteY8" fmla="*/ 10177 h 48010"/>
                      <a:gd name="connsiteX9" fmla="*/ 49244 w 49401"/>
                      <a:gd name="connsiteY9" fmla="*/ 13183 h 48010"/>
                      <a:gd name="connsiteX10" fmla="*/ 43052 w 49401"/>
                      <a:gd name="connsiteY10" fmla="*/ 23181 h 48010"/>
                      <a:gd name="connsiteX11" fmla="*/ 44709 w 49401"/>
                      <a:gd name="connsiteY11" fmla="*/ 30521 h 48010"/>
                      <a:gd name="connsiteX12" fmla="*/ 45169 w 49401"/>
                      <a:gd name="connsiteY12" fmla="*/ 36876 h 48010"/>
                      <a:gd name="connsiteX13" fmla="*/ 34851 w 49401"/>
                      <a:gd name="connsiteY13" fmla="*/ 38505 h 48010"/>
                      <a:gd name="connsiteX14" fmla="*/ 25790 w 49401"/>
                      <a:gd name="connsiteY14" fmla="*/ 48001 h 48010"/>
                      <a:gd name="connsiteX15" fmla="*/ 10952 w 49401"/>
                      <a:gd name="connsiteY15" fmla="*/ 40041 h 48010"/>
                      <a:gd name="connsiteX16" fmla="*/ 5840 w 49401"/>
                      <a:gd name="connsiteY16" fmla="*/ 35331 h 48010"/>
                      <a:gd name="connsiteX17" fmla="*/ 1146 w 49401"/>
                      <a:gd name="connsiteY17" fmla="*/ 31109 h 48010"/>
                      <a:gd name="connsiteX18" fmla="*/ 2149 w 49401"/>
                      <a:gd name="connsiteY18" fmla="*/ 25410 h 48010"/>
                      <a:gd name="connsiteX19" fmla="*/ 31 w 49401"/>
                      <a:gd name="connsiteY19" fmla="*/ 19563 h 48010"/>
                      <a:gd name="connsiteX20" fmla="*/ 3899 w 49401"/>
                      <a:gd name="connsiteY20" fmla="*/ 14366 h 48010"/>
                      <a:gd name="connsiteX21" fmla="*/ 3936 w 49401"/>
                      <a:gd name="connsiteY21" fmla="*/ 14229 h 48010"/>
                      <a:gd name="connsiteX0" fmla="*/ 4729 w 49401"/>
                      <a:gd name="connsiteY0" fmla="*/ 26036 h 48010"/>
                      <a:gd name="connsiteX1" fmla="*/ 2196 w 49401"/>
                      <a:gd name="connsiteY1" fmla="*/ 25239 h 48010"/>
                      <a:gd name="connsiteX2" fmla="*/ 6964 w 49401"/>
                      <a:gd name="connsiteY2" fmla="*/ 34758 h 48010"/>
                      <a:gd name="connsiteX3" fmla="*/ 5856 w 49401"/>
                      <a:gd name="connsiteY3" fmla="*/ 35139 h 48010"/>
                      <a:gd name="connsiteX4" fmla="*/ 15818 w 49401"/>
                      <a:gd name="connsiteY4" fmla="*/ 46732 h 48010"/>
                      <a:gd name="connsiteX5" fmla="*/ 11673 w 49401"/>
                      <a:gd name="connsiteY5" fmla="*/ 44992 h 48010"/>
                      <a:gd name="connsiteX6" fmla="*/ 33732 w 49401"/>
                      <a:gd name="connsiteY6" fmla="*/ 38273 h 48010"/>
                      <a:gd name="connsiteX7" fmla="*/ 32074 w 49401"/>
                      <a:gd name="connsiteY7" fmla="*/ 42929 h 48010"/>
                      <a:gd name="connsiteX8" fmla="*/ 44342 w 49401"/>
                      <a:gd name="connsiteY8" fmla="*/ 21440 h 48010"/>
                      <a:gd name="connsiteX9" fmla="*/ 45412 w 49401"/>
                      <a:gd name="connsiteY9" fmla="*/ 29033 h 48010"/>
                      <a:gd name="connsiteX10" fmla="*/ 46057 w 49401"/>
                      <a:gd name="connsiteY10" fmla="*/ 9516 h 48010"/>
                      <a:gd name="connsiteX11" fmla="*/ 48832 w 49401"/>
                      <a:gd name="connsiteY11" fmla="*/ 15753 h 48010"/>
                      <a:gd name="connsiteX12" fmla="*/ 38360 w 49401"/>
                      <a:gd name="connsiteY12" fmla="*/ 5285 h 48010"/>
                      <a:gd name="connsiteX13" fmla="*/ 38436 w 49401"/>
                      <a:gd name="connsiteY13" fmla="*/ 6549 h 48010"/>
                      <a:gd name="connsiteX14" fmla="*/ 29114 w 49401"/>
                      <a:gd name="connsiteY14" fmla="*/ 3811 h 48010"/>
                      <a:gd name="connsiteX15" fmla="*/ 29856 w 49401"/>
                      <a:gd name="connsiteY15" fmla="*/ 2199 h 48010"/>
                      <a:gd name="connsiteX16" fmla="*/ 22177 w 49401"/>
                      <a:gd name="connsiteY16" fmla="*/ 4579 h 48010"/>
                      <a:gd name="connsiteX17" fmla="*/ 22536 w 49401"/>
                      <a:gd name="connsiteY17" fmla="*/ 3189 h 48010"/>
                      <a:gd name="connsiteX18" fmla="*/ 14036 w 49401"/>
                      <a:gd name="connsiteY18" fmla="*/ 5051 h 48010"/>
                      <a:gd name="connsiteX19" fmla="*/ 15336 w 49401"/>
                      <a:gd name="connsiteY19" fmla="*/ 6399 h 48010"/>
                      <a:gd name="connsiteX20" fmla="*/ 4163 w 49401"/>
                      <a:gd name="connsiteY20" fmla="*/ 15648 h 48010"/>
                      <a:gd name="connsiteX21" fmla="*/ 3936 w 49401"/>
                      <a:gd name="connsiteY21" fmla="*/ 14229 h 48010"/>
                      <a:gd name="connsiteX0" fmla="*/ 3936 w 49401"/>
                      <a:gd name="connsiteY0" fmla="*/ 14229 h 48010"/>
                      <a:gd name="connsiteX1" fmla="*/ 5659 w 49401"/>
                      <a:gd name="connsiteY1" fmla="*/ 6766 h 48010"/>
                      <a:gd name="connsiteX2" fmla="*/ 14041 w 49401"/>
                      <a:gd name="connsiteY2" fmla="*/ 5061 h 48010"/>
                      <a:gd name="connsiteX3" fmla="*/ 22492 w 49401"/>
                      <a:gd name="connsiteY3" fmla="*/ 3291 h 48010"/>
                      <a:gd name="connsiteX4" fmla="*/ 25785 w 49401"/>
                      <a:gd name="connsiteY4" fmla="*/ 59 h 48010"/>
                      <a:gd name="connsiteX5" fmla="*/ 29869 w 49401"/>
                      <a:gd name="connsiteY5" fmla="*/ 2340 h 48010"/>
                      <a:gd name="connsiteX6" fmla="*/ 35499 w 49401"/>
                      <a:gd name="connsiteY6" fmla="*/ 549 h 48010"/>
                      <a:gd name="connsiteX7" fmla="*/ 38354 w 49401"/>
                      <a:gd name="connsiteY7" fmla="*/ 5435 h 48010"/>
                      <a:gd name="connsiteX8" fmla="*/ 42018 w 49401"/>
                      <a:gd name="connsiteY8" fmla="*/ 10177 h 48010"/>
                      <a:gd name="connsiteX9" fmla="*/ 49244 w 49401"/>
                      <a:gd name="connsiteY9" fmla="*/ 13183 h 48010"/>
                      <a:gd name="connsiteX10" fmla="*/ 43052 w 49401"/>
                      <a:gd name="connsiteY10" fmla="*/ 23181 h 48010"/>
                      <a:gd name="connsiteX11" fmla="*/ 44709 w 49401"/>
                      <a:gd name="connsiteY11" fmla="*/ 30521 h 48010"/>
                      <a:gd name="connsiteX12" fmla="*/ 45169 w 49401"/>
                      <a:gd name="connsiteY12" fmla="*/ 36876 h 48010"/>
                      <a:gd name="connsiteX13" fmla="*/ 34851 w 49401"/>
                      <a:gd name="connsiteY13" fmla="*/ 38505 h 48010"/>
                      <a:gd name="connsiteX14" fmla="*/ 25790 w 49401"/>
                      <a:gd name="connsiteY14" fmla="*/ 48001 h 48010"/>
                      <a:gd name="connsiteX15" fmla="*/ 10952 w 49401"/>
                      <a:gd name="connsiteY15" fmla="*/ 40041 h 48010"/>
                      <a:gd name="connsiteX16" fmla="*/ 5840 w 49401"/>
                      <a:gd name="connsiteY16" fmla="*/ 35331 h 48010"/>
                      <a:gd name="connsiteX17" fmla="*/ 1146 w 49401"/>
                      <a:gd name="connsiteY17" fmla="*/ 31109 h 48010"/>
                      <a:gd name="connsiteX18" fmla="*/ 2149 w 49401"/>
                      <a:gd name="connsiteY18" fmla="*/ 25410 h 48010"/>
                      <a:gd name="connsiteX19" fmla="*/ 31 w 49401"/>
                      <a:gd name="connsiteY19" fmla="*/ 19563 h 48010"/>
                      <a:gd name="connsiteX20" fmla="*/ 3899 w 49401"/>
                      <a:gd name="connsiteY20" fmla="*/ 14366 h 48010"/>
                      <a:gd name="connsiteX21" fmla="*/ 3936 w 49401"/>
                      <a:gd name="connsiteY21" fmla="*/ 14229 h 48010"/>
                      <a:gd name="connsiteX0" fmla="*/ 4729 w 49401"/>
                      <a:gd name="connsiteY0" fmla="*/ 26036 h 48010"/>
                      <a:gd name="connsiteX1" fmla="*/ 2196 w 49401"/>
                      <a:gd name="connsiteY1" fmla="*/ 25239 h 48010"/>
                      <a:gd name="connsiteX2" fmla="*/ 6964 w 49401"/>
                      <a:gd name="connsiteY2" fmla="*/ 34758 h 48010"/>
                      <a:gd name="connsiteX3" fmla="*/ 5856 w 49401"/>
                      <a:gd name="connsiteY3" fmla="*/ 35139 h 48010"/>
                      <a:gd name="connsiteX4" fmla="*/ 15818 w 49401"/>
                      <a:gd name="connsiteY4" fmla="*/ 46732 h 48010"/>
                      <a:gd name="connsiteX5" fmla="*/ 11673 w 49401"/>
                      <a:gd name="connsiteY5" fmla="*/ 44992 h 48010"/>
                      <a:gd name="connsiteX6" fmla="*/ 33732 w 49401"/>
                      <a:gd name="connsiteY6" fmla="*/ 38273 h 48010"/>
                      <a:gd name="connsiteX7" fmla="*/ 32074 w 49401"/>
                      <a:gd name="connsiteY7" fmla="*/ 42929 h 48010"/>
                      <a:gd name="connsiteX8" fmla="*/ 44342 w 49401"/>
                      <a:gd name="connsiteY8" fmla="*/ 21440 h 48010"/>
                      <a:gd name="connsiteX9" fmla="*/ 45412 w 49401"/>
                      <a:gd name="connsiteY9" fmla="*/ 29033 h 48010"/>
                      <a:gd name="connsiteX10" fmla="*/ 46057 w 49401"/>
                      <a:gd name="connsiteY10" fmla="*/ 9516 h 48010"/>
                      <a:gd name="connsiteX11" fmla="*/ 43553 w 49401"/>
                      <a:gd name="connsiteY11" fmla="*/ 15753 h 48010"/>
                      <a:gd name="connsiteX12" fmla="*/ 38360 w 49401"/>
                      <a:gd name="connsiteY12" fmla="*/ 5285 h 48010"/>
                      <a:gd name="connsiteX13" fmla="*/ 38436 w 49401"/>
                      <a:gd name="connsiteY13" fmla="*/ 6549 h 48010"/>
                      <a:gd name="connsiteX14" fmla="*/ 29114 w 49401"/>
                      <a:gd name="connsiteY14" fmla="*/ 3811 h 48010"/>
                      <a:gd name="connsiteX15" fmla="*/ 29856 w 49401"/>
                      <a:gd name="connsiteY15" fmla="*/ 2199 h 48010"/>
                      <a:gd name="connsiteX16" fmla="*/ 22177 w 49401"/>
                      <a:gd name="connsiteY16" fmla="*/ 4579 h 48010"/>
                      <a:gd name="connsiteX17" fmla="*/ 22536 w 49401"/>
                      <a:gd name="connsiteY17" fmla="*/ 3189 h 48010"/>
                      <a:gd name="connsiteX18" fmla="*/ 14036 w 49401"/>
                      <a:gd name="connsiteY18" fmla="*/ 5051 h 48010"/>
                      <a:gd name="connsiteX19" fmla="*/ 15336 w 49401"/>
                      <a:gd name="connsiteY19" fmla="*/ 6399 h 48010"/>
                      <a:gd name="connsiteX20" fmla="*/ 4163 w 49401"/>
                      <a:gd name="connsiteY20" fmla="*/ 15648 h 48010"/>
                      <a:gd name="connsiteX21" fmla="*/ 3936 w 49401"/>
                      <a:gd name="connsiteY21" fmla="*/ 14229 h 4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9401" h="48010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0203" y="8886"/>
                          <a:pt x="42018" y="10177"/>
                        </a:cubicBezTo>
                        <a:cubicBezTo>
                          <a:pt x="43833" y="11468"/>
                          <a:pt x="49757" y="11554"/>
                          <a:pt x="49244" y="13183"/>
                        </a:cubicBezTo>
                        <a:cubicBezTo>
                          <a:pt x="50505" y="15417"/>
                          <a:pt x="43808" y="20291"/>
                          <a:pt x="43052" y="23181"/>
                        </a:cubicBezTo>
                        <a:cubicBezTo>
                          <a:pt x="42296" y="26071"/>
                          <a:pt x="47433" y="29991"/>
                          <a:pt x="44709" y="30521"/>
                        </a:cubicBezTo>
                        <a:cubicBezTo>
                          <a:pt x="44696" y="32788"/>
                          <a:pt x="46812" y="35545"/>
                          <a:pt x="45169" y="36876"/>
                        </a:cubicBezTo>
                        <a:cubicBezTo>
                          <a:pt x="43526" y="38207"/>
                          <a:pt x="37000" y="40329"/>
                          <a:pt x="34851" y="38505"/>
                        </a:cubicBezTo>
                        <a:cubicBezTo>
                          <a:pt x="34156" y="41638"/>
                          <a:pt x="29773" y="47745"/>
                          <a:pt x="25790" y="48001"/>
                        </a:cubicBezTo>
                        <a:cubicBezTo>
                          <a:pt x="21807" y="48257"/>
                          <a:pt x="12523" y="43248"/>
                          <a:pt x="10952" y="40041"/>
                        </a:cubicBezTo>
                        <a:cubicBezTo>
                          <a:pt x="7244" y="43085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9401" h="48010" fill="none" extrusionOk="0">
                        <a:moveTo>
                          <a:pt x="4729" y="26036"/>
                        </a:moveTo>
                        <a:cubicBezTo>
                          <a:pt x="3845" y="26130"/>
                          <a:pt x="2961" y="25852"/>
                          <a:pt x="2196" y="25239"/>
                        </a:cubicBezTo>
                        <a:moveTo>
                          <a:pt x="6964" y="34758"/>
                        </a:moveTo>
                        <a:cubicBezTo>
                          <a:pt x="6609" y="34951"/>
                          <a:pt x="6236" y="35079"/>
                          <a:pt x="5856" y="35139"/>
                        </a:cubicBezTo>
                        <a:moveTo>
                          <a:pt x="15818" y="46732"/>
                        </a:moveTo>
                        <a:cubicBezTo>
                          <a:pt x="15551" y="46186"/>
                          <a:pt x="11850" y="45603"/>
                          <a:pt x="11673" y="44992"/>
                        </a:cubicBezTo>
                        <a:moveTo>
                          <a:pt x="33732" y="38273"/>
                        </a:moveTo>
                        <a:cubicBezTo>
                          <a:pt x="33693" y="38920"/>
                          <a:pt x="32212" y="42307"/>
                          <a:pt x="32074" y="42929"/>
                        </a:cubicBezTo>
                        <a:moveTo>
                          <a:pt x="44342" y="21440"/>
                        </a:moveTo>
                        <a:cubicBezTo>
                          <a:pt x="46346" y="22768"/>
                          <a:pt x="45430" y="26001"/>
                          <a:pt x="45412" y="29033"/>
                        </a:cubicBezTo>
                        <a:moveTo>
                          <a:pt x="46057" y="9516"/>
                        </a:moveTo>
                        <a:cubicBezTo>
                          <a:pt x="45732" y="10548"/>
                          <a:pt x="44181" y="15025"/>
                          <a:pt x="43553" y="15753"/>
                        </a:cubicBezTo>
                        <a:moveTo>
                          <a:pt x="38360" y="5285"/>
                        </a:moveTo>
                        <a:cubicBezTo>
                          <a:pt x="38415" y="5702"/>
                          <a:pt x="38441" y="6125"/>
                          <a:pt x="38436" y="6549"/>
                        </a:cubicBezTo>
                        <a:moveTo>
                          <a:pt x="29114" y="3811"/>
                        </a:moveTo>
                        <a:cubicBezTo>
                          <a:pt x="29303" y="3228"/>
                          <a:pt x="29552" y="2685"/>
                          <a:pt x="29856" y="2199"/>
                        </a:cubicBezTo>
                        <a:moveTo>
                          <a:pt x="22177" y="4579"/>
                        </a:moveTo>
                        <a:cubicBezTo>
                          <a:pt x="22254" y="4097"/>
                          <a:pt x="22375" y="3630"/>
                          <a:pt x="22536" y="3189"/>
                        </a:cubicBezTo>
                        <a:moveTo>
                          <a:pt x="14036" y="5051"/>
                        </a:moveTo>
                        <a:cubicBezTo>
                          <a:pt x="14508" y="5427"/>
                          <a:pt x="14944" y="5880"/>
                          <a:pt x="15336" y="6399"/>
                        </a:cubicBezTo>
                        <a:moveTo>
                          <a:pt x="4163" y="15648"/>
                        </a:moveTo>
                        <a:cubicBezTo>
                          <a:pt x="4060" y="15184"/>
                          <a:pt x="3984" y="14710"/>
                          <a:pt x="3936" y="14229"/>
                        </a:cubicBezTo>
                      </a:path>
                    </a:pathLst>
                  </a:custGeom>
                  <a:solidFill>
                    <a:srgbClr val="FF2BEE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Cloud 21"/>
                  <p:cNvSpPr/>
                  <p:nvPr/>
                </p:nvSpPr>
                <p:spPr>
                  <a:xfrm rot="5886744">
                    <a:off x="6943706" y="2892512"/>
                    <a:ext cx="225200" cy="152483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28863 w 43256"/>
                      <a:gd name="connsiteY4" fmla="*/ 34610 h 43219"/>
                      <a:gd name="connsiteX5" fmla="*/ 28596 w 43256"/>
                      <a:gd name="connsiteY5" fmla="*/ 36519 h 43219"/>
                      <a:gd name="connsiteX6" fmla="*/ 34165 w 43256"/>
                      <a:gd name="connsiteY6" fmla="*/ 22813 h 43219"/>
                      <a:gd name="connsiteX7" fmla="*/ 37416 w 43256"/>
                      <a:gd name="connsiteY7" fmla="*/ 29949 h 43219"/>
                      <a:gd name="connsiteX8" fmla="*/ 41834 w 43256"/>
                      <a:gd name="connsiteY8" fmla="*/ 15213 h 43219"/>
                      <a:gd name="connsiteX9" fmla="*/ 40386 w 43256"/>
                      <a:gd name="connsiteY9" fmla="*/ 17889 h 43219"/>
                      <a:gd name="connsiteX10" fmla="*/ 38360 w 43256"/>
                      <a:gd name="connsiteY10" fmla="*/ 5285 h 43219"/>
                      <a:gd name="connsiteX11" fmla="*/ 38436 w 43256"/>
                      <a:gd name="connsiteY11" fmla="*/ 6549 h 43219"/>
                      <a:gd name="connsiteX12" fmla="*/ 29114 w 43256"/>
                      <a:gd name="connsiteY12" fmla="*/ 3811 h 43219"/>
                      <a:gd name="connsiteX13" fmla="*/ 29856 w 43256"/>
                      <a:gd name="connsiteY13" fmla="*/ 2199 h 43219"/>
                      <a:gd name="connsiteX14" fmla="*/ 22177 w 43256"/>
                      <a:gd name="connsiteY14" fmla="*/ 4579 h 43219"/>
                      <a:gd name="connsiteX15" fmla="*/ 22536 w 43256"/>
                      <a:gd name="connsiteY15" fmla="*/ 3189 h 43219"/>
                      <a:gd name="connsiteX16" fmla="*/ 14036 w 43256"/>
                      <a:gd name="connsiteY16" fmla="*/ 5051 h 43219"/>
                      <a:gd name="connsiteX17" fmla="*/ 15336 w 43256"/>
                      <a:gd name="connsiteY17" fmla="*/ 6399 h 43219"/>
                      <a:gd name="connsiteX18" fmla="*/ 4163 w 43256"/>
                      <a:gd name="connsiteY18" fmla="*/ 15648 h 43219"/>
                      <a:gd name="connsiteX19" fmla="*/ 3936 w 43256"/>
                      <a:gd name="connsiteY1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4165 w 43256"/>
                      <a:gd name="connsiteY4" fmla="*/ 22813 h 43219"/>
                      <a:gd name="connsiteX5" fmla="*/ 37416 w 43256"/>
                      <a:gd name="connsiteY5" fmla="*/ 29949 h 43219"/>
                      <a:gd name="connsiteX6" fmla="*/ 41834 w 43256"/>
                      <a:gd name="connsiteY6" fmla="*/ 15213 h 43219"/>
                      <a:gd name="connsiteX7" fmla="*/ 40386 w 43256"/>
                      <a:gd name="connsiteY7" fmla="*/ 17889 h 43219"/>
                      <a:gd name="connsiteX8" fmla="*/ 38360 w 43256"/>
                      <a:gd name="connsiteY8" fmla="*/ 5285 h 43219"/>
                      <a:gd name="connsiteX9" fmla="*/ 38436 w 43256"/>
                      <a:gd name="connsiteY9" fmla="*/ 6549 h 43219"/>
                      <a:gd name="connsiteX10" fmla="*/ 29114 w 43256"/>
                      <a:gd name="connsiteY10" fmla="*/ 3811 h 43219"/>
                      <a:gd name="connsiteX11" fmla="*/ 29856 w 43256"/>
                      <a:gd name="connsiteY11" fmla="*/ 2199 h 43219"/>
                      <a:gd name="connsiteX12" fmla="*/ 22177 w 43256"/>
                      <a:gd name="connsiteY12" fmla="*/ 4579 h 43219"/>
                      <a:gd name="connsiteX13" fmla="*/ 22536 w 43256"/>
                      <a:gd name="connsiteY13" fmla="*/ 3189 h 43219"/>
                      <a:gd name="connsiteX14" fmla="*/ 14036 w 43256"/>
                      <a:gd name="connsiteY14" fmla="*/ 5051 h 43219"/>
                      <a:gd name="connsiteX15" fmla="*/ 15336 w 43256"/>
                      <a:gd name="connsiteY15" fmla="*/ 6399 h 43219"/>
                      <a:gd name="connsiteX16" fmla="*/ 4163 w 43256"/>
                      <a:gd name="connsiteY16" fmla="*/ 15648 h 43219"/>
                      <a:gd name="connsiteX17" fmla="*/ 3936 w 43256"/>
                      <a:gd name="connsiteY1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834 w 43256"/>
                      <a:gd name="connsiteY4" fmla="*/ 15213 h 43219"/>
                      <a:gd name="connsiteX5" fmla="*/ 40386 w 43256"/>
                      <a:gd name="connsiteY5" fmla="*/ 17889 h 43219"/>
                      <a:gd name="connsiteX6" fmla="*/ 38360 w 43256"/>
                      <a:gd name="connsiteY6" fmla="*/ 5285 h 43219"/>
                      <a:gd name="connsiteX7" fmla="*/ 38436 w 43256"/>
                      <a:gd name="connsiteY7" fmla="*/ 6549 h 43219"/>
                      <a:gd name="connsiteX8" fmla="*/ 29114 w 43256"/>
                      <a:gd name="connsiteY8" fmla="*/ 3811 h 43219"/>
                      <a:gd name="connsiteX9" fmla="*/ 29856 w 43256"/>
                      <a:gd name="connsiteY9" fmla="*/ 2199 h 43219"/>
                      <a:gd name="connsiteX10" fmla="*/ 22177 w 43256"/>
                      <a:gd name="connsiteY10" fmla="*/ 4579 h 43219"/>
                      <a:gd name="connsiteX11" fmla="*/ 22536 w 43256"/>
                      <a:gd name="connsiteY11" fmla="*/ 3189 h 43219"/>
                      <a:gd name="connsiteX12" fmla="*/ 14036 w 43256"/>
                      <a:gd name="connsiteY12" fmla="*/ 5051 h 43219"/>
                      <a:gd name="connsiteX13" fmla="*/ 15336 w 43256"/>
                      <a:gd name="connsiteY13" fmla="*/ 6399 h 43219"/>
                      <a:gd name="connsiteX14" fmla="*/ 4163 w 43256"/>
                      <a:gd name="connsiteY14" fmla="*/ 15648 h 43219"/>
                      <a:gd name="connsiteX15" fmla="*/ 3936 w 43256"/>
                      <a:gd name="connsiteY1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10" fmla="*/ 14036 w 43256"/>
                      <a:gd name="connsiteY10" fmla="*/ 5051 h 43219"/>
                      <a:gd name="connsiteX11" fmla="*/ 15336 w 43256"/>
                      <a:gd name="connsiteY11" fmla="*/ 6399 h 43219"/>
                      <a:gd name="connsiteX12" fmla="*/ 4163 w 43256"/>
                      <a:gd name="connsiteY12" fmla="*/ 15648 h 43219"/>
                      <a:gd name="connsiteX13" fmla="*/ 3936 w 43256"/>
                      <a:gd name="connsiteY1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14036 w 43256"/>
                      <a:gd name="connsiteY8" fmla="*/ 5051 h 43219"/>
                      <a:gd name="connsiteX9" fmla="*/ 15336 w 43256"/>
                      <a:gd name="connsiteY9" fmla="*/ 6399 h 43219"/>
                      <a:gd name="connsiteX10" fmla="*/ 4163 w 43256"/>
                      <a:gd name="connsiteY10" fmla="*/ 15648 h 43219"/>
                      <a:gd name="connsiteX11" fmla="*/ 3936 w 43256"/>
                      <a:gd name="connsiteY1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4163 w 43256"/>
                      <a:gd name="connsiteY8" fmla="*/ 15648 h 43219"/>
                      <a:gd name="connsiteX9" fmla="*/ 3936 w 43256"/>
                      <a:gd name="connsiteY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4163 w 43256"/>
                      <a:gd name="connsiteY6" fmla="*/ 15648 h 43219"/>
                      <a:gd name="connsiteX7" fmla="*/ 3936 w 43256"/>
                      <a:gd name="connsiteY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63 w 43256"/>
                      <a:gd name="connsiteY4" fmla="*/ 15648 h 43219"/>
                      <a:gd name="connsiteX5" fmla="*/ 3936 w 43256"/>
                      <a:gd name="connsiteY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63 w 43256"/>
                      <a:gd name="connsiteY2" fmla="*/ 15648 h 43219"/>
                      <a:gd name="connsiteX3" fmla="*/ 3936 w 43256"/>
                      <a:gd name="connsiteY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17186 w 43256"/>
                      <a:gd name="connsiteY2" fmla="*/ 3241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28863 w 43256"/>
                      <a:gd name="connsiteY2" fmla="*/ 34610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15630 w 43256"/>
                      <a:gd name="connsiteY0" fmla="*/ 36946 h 43219"/>
                      <a:gd name="connsiteX1" fmla="*/ 28596 w 43256"/>
                      <a:gd name="connsiteY1" fmla="*/ 36519 h 43219"/>
                      <a:gd name="connsiteX2" fmla="*/ 15630 w 43256"/>
                      <a:gd name="connsiteY2" fmla="*/ 36946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5397 w 43256"/>
                      <a:gd name="connsiteY0" fmla="*/ 21885 h 43219"/>
                      <a:gd name="connsiteX1" fmla="*/ 28596 w 43256"/>
                      <a:gd name="connsiteY1" fmla="*/ 36519 h 43219"/>
                      <a:gd name="connsiteX2" fmla="*/ 5397 w 43256"/>
                      <a:gd name="connsiteY2" fmla="*/ 2188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6442 w 43256"/>
                      <a:gd name="connsiteY1" fmla="*/ 2934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26442 w 43256"/>
                      <a:gd name="connsiteY1" fmla="*/ 29349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3584 w 43256"/>
                      <a:gd name="connsiteY1" fmla="*/ 19797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2299 w 43256"/>
                      <a:gd name="connsiteY17" fmla="*/ 30577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535 w 41906"/>
                      <a:gd name="connsiteY0" fmla="*/ 18424 h 43219"/>
                      <a:gd name="connsiteX1" fmla="*/ 3119 w 41906"/>
                      <a:gd name="connsiteY1" fmla="*/ 9584 h 43219"/>
                      <a:gd name="connsiteX2" fmla="*/ 12354 w 41906"/>
                      <a:gd name="connsiteY2" fmla="*/ 3799 h 43219"/>
                      <a:gd name="connsiteX3" fmla="*/ 21142 w 41906"/>
                      <a:gd name="connsiteY3" fmla="*/ 3291 h 43219"/>
                      <a:gd name="connsiteX4" fmla="*/ 24435 w 41906"/>
                      <a:gd name="connsiteY4" fmla="*/ 59 h 43219"/>
                      <a:gd name="connsiteX5" fmla="*/ 28519 w 41906"/>
                      <a:gd name="connsiteY5" fmla="*/ 2340 h 43219"/>
                      <a:gd name="connsiteX6" fmla="*/ 34149 w 41906"/>
                      <a:gd name="connsiteY6" fmla="*/ 549 h 43219"/>
                      <a:gd name="connsiteX7" fmla="*/ 37004 w 41906"/>
                      <a:gd name="connsiteY7" fmla="*/ 5435 h 43219"/>
                      <a:gd name="connsiteX8" fmla="*/ 40668 w 41906"/>
                      <a:gd name="connsiteY8" fmla="*/ 10177 h 43219"/>
                      <a:gd name="connsiteX9" fmla="*/ 40504 w 41906"/>
                      <a:gd name="connsiteY9" fmla="*/ 15319 h 43219"/>
                      <a:gd name="connsiteX10" fmla="*/ 41702 w 41906"/>
                      <a:gd name="connsiteY10" fmla="*/ 23181 h 43219"/>
                      <a:gd name="connsiteX11" fmla="*/ 36090 w 41906"/>
                      <a:gd name="connsiteY11" fmla="*/ 30063 h 43219"/>
                      <a:gd name="connsiteX12" fmla="*/ 34081 w 41906"/>
                      <a:gd name="connsiteY12" fmla="*/ 35960 h 43219"/>
                      <a:gd name="connsiteX13" fmla="*/ 27241 w 41906"/>
                      <a:gd name="connsiteY13" fmla="*/ 36674 h 43219"/>
                      <a:gd name="connsiteX14" fmla="*/ 22353 w 41906"/>
                      <a:gd name="connsiteY14" fmla="*/ 42965 h 43219"/>
                      <a:gd name="connsiteX15" fmla="*/ 15166 w 41906"/>
                      <a:gd name="connsiteY15" fmla="*/ 39125 h 43219"/>
                      <a:gd name="connsiteX16" fmla="*/ 4490 w 41906"/>
                      <a:gd name="connsiteY16" fmla="*/ 35331 h 43219"/>
                      <a:gd name="connsiteX17" fmla="*/ 949 w 41906"/>
                      <a:gd name="connsiteY17" fmla="*/ 30577 h 43219"/>
                      <a:gd name="connsiteX18" fmla="*/ 799 w 41906"/>
                      <a:gd name="connsiteY18" fmla="*/ 25410 h 43219"/>
                      <a:gd name="connsiteX19" fmla="*/ 535 w 41906"/>
                      <a:gd name="connsiteY19" fmla="*/ 18424 h 43219"/>
                      <a:gd name="connsiteX0" fmla="*/ 4940 w 41906"/>
                      <a:gd name="connsiteY0" fmla="*/ 19225 h 43219"/>
                      <a:gd name="connsiteX1" fmla="*/ 2069 w 41906"/>
                      <a:gd name="connsiteY1" fmla="*/ 16754 h 43219"/>
                      <a:gd name="connsiteX2" fmla="*/ 4940 w 41906"/>
                      <a:gd name="connsiteY2" fmla="*/ 19225 h 43219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2064"/>
                      <a:gd name="connsiteX1" fmla="*/ 3119 w 41906"/>
                      <a:gd name="connsiteY1" fmla="*/ 9584 h 42064"/>
                      <a:gd name="connsiteX2" fmla="*/ 12354 w 41906"/>
                      <a:gd name="connsiteY2" fmla="*/ 3799 h 42064"/>
                      <a:gd name="connsiteX3" fmla="*/ 21142 w 41906"/>
                      <a:gd name="connsiteY3" fmla="*/ 3291 h 42064"/>
                      <a:gd name="connsiteX4" fmla="*/ 24435 w 41906"/>
                      <a:gd name="connsiteY4" fmla="*/ 59 h 42064"/>
                      <a:gd name="connsiteX5" fmla="*/ 28519 w 41906"/>
                      <a:gd name="connsiteY5" fmla="*/ 2340 h 42064"/>
                      <a:gd name="connsiteX6" fmla="*/ 34149 w 41906"/>
                      <a:gd name="connsiteY6" fmla="*/ 549 h 42064"/>
                      <a:gd name="connsiteX7" fmla="*/ 37004 w 41906"/>
                      <a:gd name="connsiteY7" fmla="*/ 5435 h 42064"/>
                      <a:gd name="connsiteX8" fmla="*/ 40668 w 41906"/>
                      <a:gd name="connsiteY8" fmla="*/ 10177 h 42064"/>
                      <a:gd name="connsiteX9" fmla="*/ 40504 w 41906"/>
                      <a:gd name="connsiteY9" fmla="*/ 15319 h 42064"/>
                      <a:gd name="connsiteX10" fmla="*/ 41702 w 41906"/>
                      <a:gd name="connsiteY10" fmla="*/ 23181 h 42064"/>
                      <a:gd name="connsiteX11" fmla="*/ 36090 w 41906"/>
                      <a:gd name="connsiteY11" fmla="*/ 30063 h 42064"/>
                      <a:gd name="connsiteX12" fmla="*/ 34081 w 41906"/>
                      <a:gd name="connsiteY12" fmla="*/ 35960 h 42064"/>
                      <a:gd name="connsiteX13" fmla="*/ 27241 w 41906"/>
                      <a:gd name="connsiteY13" fmla="*/ 36674 h 42064"/>
                      <a:gd name="connsiteX14" fmla="*/ 18662 w 41906"/>
                      <a:gd name="connsiteY14" fmla="*/ 41264 h 42064"/>
                      <a:gd name="connsiteX15" fmla="*/ 11957 w 41906"/>
                      <a:gd name="connsiteY15" fmla="*/ 40038 h 42064"/>
                      <a:gd name="connsiteX16" fmla="*/ 4490 w 41906"/>
                      <a:gd name="connsiteY16" fmla="*/ 35331 h 42064"/>
                      <a:gd name="connsiteX17" fmla="*/ 949 w 41906"/>
                      <a:gd name="connsiteY17" fmla="*/ 30577 h 42064"/>
                      <a:gd name="connsiteX18" fmla="*/ 799 w 41906"/>
                      <a:gd name="connsiteY18" fmla="*/ 25410 h 42064"/>
                      <a:gd name="connsiteX19" fmla="*/ 535 w 41906"/>
                      <a:gd name="connsiteY19" fmla="*/ 18424 h 42064"/>
                      <a:gd name="connsiteX0" fmla="*/ 4940 w 41906"/>
                      <a:gd name="connsiteY0" fmla="*/ 19225 h 42064"/>
                      <a:gd name="connsiteX1" fmla="*/ 2069 w 41906"/>
                      <a:gd name="connsiteY1" fmla="*/ 16754 h 42064"/>
                      <a:gd name="connsiteX2" fmla="*/ 4940 w 41906"/>
                      <a:gd name="connsiteY2" fmla="*/ 19225 h 42064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4081 w 41906"/>
                      <a:gd name="connsiteY12" fmla="*/ 35960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2659 w 41906"/>
                      <a:gd name="connsiteY12" fmla="*/ 35482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707"/>
                      <a:gd name="connsiteY0" fmla="*/ 18424 h 41917"/>
                      <a:gd name="connsiteX1" fmla="*/ 3119 w 41707"/>
                      <a:gd name="connsiteY1" fmla="*/ 9584 h 41917"/>
                      <a:gd name="connsiteX2" fmla="*/ 12354 w 41707"/>
                      <a:gd name="connsiteY2" fmla="*/ 3799 h 41917"/>
                      <a:gd name="connsiteX3" fmla="*/ 21142 w 41707"/>
                      <a:gd name="connsiteY3" fmla="*/ 3291 h 41917"/>
                      <a:gd name="connsiteX4" fmla="*/ 24435 w 41707"/>
                      <a:gd name="connsiteY4" fmla="*/ 59 h 41917"/>
                      <a:gd name="connsiteX5" fmla="*/ 28519 w 41707"/>
                      <a:gd name="connsiteY5" fmla="*/ 2340 h 41917"/>
                      <a:gd name="connsiteX6" fmla="*/ 34149 w 41707"/>
                      <a:gd name="connsiteY6" fmla="*/ 549 h 41917"/>
                      <a:gd name="connsiteX7" fmla="*/ 37004 w 41707"/>
                      <a:gd name="connsiteY7" fmla="*/ 5435 h 41917"/>
                      <a:gd name="connsiteX8" fmla="*/ 40668 w 41707"/>
                      <a:gd name="connsiteY8" fmla="*/ 10177 h 41917"/>
                      <a:gd name="connsiteX9" fmla="*/ 40504 w 41707"/>
                      <a:gd name="connsiteY9" fmla="*/ 15319 h 41917"/>
                      <a:gd name="connsiteX10" fmla="*/ 41702 w 41707"/>
                      <a:gd name="connsiteY10" fmla="*/ 23181 h 41917"/>
                      <a:gd name="connsiteX11" fmla="*/ 40401 w 41707"/>
                      <a:gd name="connsiteY11" fmla="*/ 26710 h 41917"/>
                      <a:gd name="connsiteX12" fmla="*/ 36090 w 41707"/>
                      <a:gd name="connsiteY12" fmla="*/ 30063 h 41917"/>
                      <a:gd name="connsiteX13" fmla="*/ 32659 w 41707"/>
                      <a:gd name="connsiteY13" fmla="*/ 35482 h 41917"/>
                      <a:gd name="connsiteX14" fmla="*/ 27241 w 41707"/>
                      <a:gd name="connsiteY14" fmla="*/ 36674 h 41917"/>
                      <a:gd name="connsiteX15" fmla="*/ 18662 w 41707"/>
                      <a:gd name="connsiteY15" fmla="*/ 41264 h 41917"/>
                      <a:gd name="connsiteX16" fmla="*/ 11957 w 41707"/>
                      <a:gd name="connsiteY16" fmla="*/ 40038 h 41917"/>
                      <a:gd name="connsiteX17" fmla="*/ 4490 w 41707"/>
                      <a:gd name="connsiteY17" fmla="*/ 35331 h 41917"/>
                      <a:gd name="connsiteX18" fmla="*/ 949 w 41707"/>
                      <a:gd name="connsiteY18" fmla="*/ 30577 h 41917"/>
                      <a:gd name="connsiteX19" fmla="*/ 799 w 41707"/>
                      <a:gd name="connsiteY19" fmla="*/ 25410 h 41917"/>
                      <a:gd name="connsiteX20" fmla="*/ 535 w 41707"/>
                      <a:gd name="connsiteY20" fmla="*/ 18424 h 41917"/>
                      <a:gd name="connsiteX0" fmla="*/ 4940 w 41707"/>
                      <a:gd name="connsiteY0" fmla="*/ 19225 h 41917"/>
                      <a:gd name="connsiteX1" fmla="*/ 2069 w 41707"/>
                      <a:gd name="connsiteY1" fmla="*/ 16754 h 41917"/>
                      <a:gd name="connsiteX2" fmla="*/ 4940 w 41707"/>
                      <a:gd name="connsiteY2" fmla="*/ 19225 h 41917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997 h 42490"/>
                      <a:gd name="connsiteX1" fmla="*/ 3119 w 41707"/>
                      <a:gd name="connsiteY1" fmla="*/ 10157 h 42490"/>
                      <a:gd name="connsiteX2" fmla="*/ 12354 w 41707"/>
                      <a:gd name="connsiteY2" fmla="*/ 4372 h 42490"/>
                      <a:gd name="connsiteX3" fmla="*/ 19450 w 41707"/>
                      <a:gd name="connsiteY3" fmla="*/ 2376 h 42490"/>
                      <a:gd name="connsiteX4" fmla="*/ 24435 w 41707"/>
                      <a:gd name="connsiteY4" fmla="*/ 632 h 42490"/>
                      <a:gd name="connsiteX5" fmla="*/ 28499 w 41707"/>
                      <a:gd name="connsiteY5" fmla="*/ 1221 h 42490"/>
                      <a:gd name="connsiteX6" fmla="*/ 34149 w 41707"/>
                      <a:gd name="connsiteY6" fmla="*/ 1122 h 42490"/>
                      <a:gd name="connsiteX7" fmla="*/ 37004 w 41707"/>
                      <a:gd name="connsiteY7" fmla="*/ 6008 h 42490"/>
                      <a:gd name="connsiteX8" fmla="*/ 40668 w 41707"/>
                      <a:gd name="connsiteY8" fmla="*/ 10750 h 42490"/>
                      <a:gd name="connsiteX9" fmla="*/ 40504 w 41707"/>
                      <a:gd name="connsiteY9" fmla="*/ 15892 h 42490"/>
                      <a:gd name="connsiteX10" fmla="*/ 41702 w 41707"/>
                      <a:gd name="connsiteY10" fmla="*/ 23754 h 42490"/>
                      <a:gd name="connsiteX11" fmla="*/ 40401 w 41707"/>
                      <a:gd name="connsiteY11" fmla="*/ 27283 h 42490"/>
                      <a:gd name="connsiteX12" fmla="*/ 36090 w 41707"/>
                      <a:gd name="connsiteY12" fmla="*/ 30636 h 42490"/>
                      <a:gd name="connsiteX13" fmla="*/ 32659 w 41707"/>
                      <a:gd name="connsiteY13" fmla="*/ 36055 h 42490"/>
                      <a:gd name="connsiteX14" fmla="*/ 27241 w 41707"/>
                      <a:gd name="connsiteY14" fmla="*/ 37247 h 42490"/>
                      <a:gd name="connsiteX15" fmla="*/ 18662 w 41707"/>
                      <a:gd name="connsiteY15" fmla="*/ 41837 h 42490"/>
                      <a:gd name="connsiteX16" fmla="*/ 11957 w 41707"/>
                      <a:gd name="connsiteY16" fmla="*/ 40611 h 42490"/>
                      <a:gd name="connsiteX17" fmla="*/ 4490 w 41707"/>
                      <a:gd name="connsiteY17" fmla="*/ 35904 h 42490"/>
                      <a:gd name="connsiteX18" fmla="*/ 949 w 41707"/>
                      <a:gd name="connsiteY18" fmla="*/ 31150 h 42490"/>
                      <a:gd name="connsiteX19" fmla="*/ 799 w 41707"/>
                      <a:gd name="connsiteY19" fmla="*/ 25983 h 42490"/>
                      <a:gd name="connsiteX20" fmla="*/ 535 w 41707"/>
                      <a:gd name="connsiteY20" fmla="*/ 18997 h 42490"/>
                      <a:gd name="connsiteX0" fmla="*/ 4940 w 41707"/>
                      <a:gd name="connsiteY0" fmla="*/ 19798 h 42490"/>
                      <a:gd name="connsiteX1" fmla="*/ 2069 w 41707"/>
                      <a:gd name="connsiteY1" fmla="*/ 17327 h 42490"/>
                      <a:gd name="connsiteX2" fmla="*/ 4940 w 41707"/>
                      <a:gd name="connsiteY2" fmla="*/ 19798 h 42490"/>
                      <a:gd name="connsiteX0" fmla="*/ 535 w 41707"/>
                      <a:gd name="connsiteY0" fmla="*/ 18790 h 42283"/>
                      <a:gd name="connsiteX1" fmla="*/ 3119 w 41707"/>
                      <a:gd name="connsiteY1" fmla="*/ 9950 h 42283"/>
                      <a:gd name="connsiteX2" fmla="*/ 12354 w 41707"/>
                      <a:gd name="connsiteY2" fmla="*/ 4165 h 42283"/>
                      <a:gd name="connsiteX3" fmla="*/ 19450 w 41707"/>
                      <a:gd name="connsiteY3" fmla="*/ 2169 h 42283"/>
                      <a:gd name="connsiteX4" fmla="*/ 24435 w 41707"/>
                      <a:gd name="connsiteY4" fmla="*/ 425 h 42283"/>
                      <a:gd name="connsiteX5" fmla="*/ 28499 w 41707"/>
                      <a:gd name="connsiteY5" fmla="*/ 1014 h 42283"/>
                      <a:gd name="connsiteX6" fmla="*/ 34149 w 41707"/>
                      <a:gd name="connsiteY6" fmla="*/ 915 h 42283"/>
                      <a:gd name="connsiteX7" fmla="*/ 37004 w 41707"/>
                      <a:gd name="connsiteY7" fmla="*/ 5801 h 42283"/>
                      <a:gd name="connsiteX8" fmla="*/ 40668 w 41707"/>
                      <a:gd name="connsiteY8" fmla="*/ 10543 h 42283"/>
                      <a:gd name="connsiteX9" fmla="*/ 40504 w 41707"/>
                      <a:gd name="connsiteY9" fmla="*/ 15685 h 42283"/>
                      <a:gd name="connsiteX10" fmla="*/ 41702 w 41707"/>
                      <a:gd name="connsiteY10" fmla="*/ 23547 h 42283"/>
                      <a:gd name="connsiteX11" fmla="*/ 40401 w 41707"/>
                      <a:gd name="connsiteY11" fmla="*/ 27076 h 42283"/>
                      <a:gd name="connsiteX12" fmla="*/ 36090 w 41707"/>
                      <a:gd name="connsiteY12" fmla="*/ 30429 h 42283"/>
                      <a:gd name="connsiteX13" fmla="*/ 32659 w 41707"/>
                      <a:gd name="connsiteY13" fmla="*/ 35848 h 42283"/>
                      <a:gd name="connsiteX14" fmla="*/ 27241 w 41707"/>
                      <a:gd name="connsiteY14" fmla="*/ 37040 h 42283"/>
                      <a:gd name="connsiteX15" fmla="*/ 18662 w 41707"/>
                      <a:gd name="connsiteY15" fmla="*/ 41630 h 42283"/>
                      <a:gd name="connsiteX16" fmla="*/ 11957 w 41707"/>
                      <a:gd name="connsiteY16" fmla="*/ 40404 h 42283"/>
                      <a:gd name="connsiteX17" fmla="*/ 4490 w 41707"/>
                      <a:gd name="connsiteY17" fmla="*/ 35697 h 42283"/>
                      <a:gd name="connsiteX18" fmla="*/ 949 w 41707"/>
                      <a:gd name="connsiteY18" fmla="*/ 30943 h 42283"/>
                      <a:gd name="connsiteX19" fmla="*/ 799 w 41707"/>
                      <a:gd name="connsiteY19" fmla="*/ 25776 h 42283"/>
                      <a:gd name="connsiteX20" fmla="*/ 535 w 41707"/>
                      <a:gd name="connsiteY20" fmla="*/ 18790 h 42283"/>
                      <a:gd name="connsiteX0" fmla="*/ 4940 w 41707"/>
                      <a:gd name="connsiteY0" fmla="*/ 19591 h 42283"/>
                      <a:gd name="connsiteX1" fmla="*/ 2069 w 41707"/>
                      <a:gd name="connsiteY1" fmla="*/ 17120 h 42283"/>
                      <a:gd name="connsiteX2" fmla="*/ 4940 w 41707"/>
                      <a:gd name="connsiteY2" fmla="*/ 19591 h 42283"/>
                      <a:gd name="connsiteX0" fmla="*/ 535 w 41707"/>
                      <a:gd name="connsiteY0" fmla="*/ 20000 h 43493"/>
                      <a:gd name="connsiteX1" fmla="*/ 3119 w 41707"/>
                      <a:gd name="connsiteY1" fmla="*/ 11160 h 43493"/>
                      <a:gd name="connsiteX2" fmla="*/ 12354 w 41707"/>
                      <a:gd name="connsiteY2" fmla="*/ 5375 h 43493"/>
                      <a:gd name="connsiteX3" fmla="*/ 19450 w 41707"/>
                      <a:gd name="connsiteY3" fmla="*/ 3379 h 43493"/>
                      <a:gd name="connsiteX4" fmla="*/ 24223 w 41707"/>
                      <a:gd name="connsiteY4" fmla="*/ 31 h 43493"/>
                      <a:gd name="connsiteX5" fmla="*/ 28499 w 41707"/>
                      <a:gd name="connsiteY5" fmla="*/ 2224 h 43493"/>
                      <a:gd name="connsiteX6" fmla="*/ 34149 w 41707"/>
                      <a:gd name="connsiteY6" fmla="*/ 2125 h 43493"/>
                      <a:gd name="connsiteX7" fmla="*/ 37004 w 41707"/>
                      <a:gd name="connsiteY7" fmla="*/ 7011 h 43493"/>
                      <a:gd name="connsiteX8" fmla="*/ 40668 w 41707"/>
                      <a:gd name="connsiteY8" fmla="*/ 11753 h 43493"/>
                      <a:gd name="connsiteX9" fmla="*/ 40504 w 41707"/>
                      <a:gd name="connsiteY9" fmla="*/ 16895 h 43493"/>
                      <a:gd name="connsiteX10" fmla="*/ 41702 w 41707"/>
                      <a:gd name="connsiteY10" fmla="*/ 24757 h 43493"/>
                      <a:gd name="connsiteX11" fmla="*/ 40401 w 41707"/>
                      <a:gd name="connsiteY11" fmla="*/ 28286 h 43493"/>
                      <a:gd name="connsiteX12" fmla="*/ 36090 w 41707"/>
                      <a:gd name="connsiteY12" fmla="*/ 31639 h 43493"/>
                      <a:gd name="connsiteX13" fmla="*/ 32659 w 41707"/>
                      <a:gd name="connsiteY13" fmla="*/ 37058 h 43493"/>
                      <a:gd name="connsiteX14" fmla="*/ 27241 w 41707"/>
                      <a:gd name="connsiteY14" fmla="*/ 38250 h 43493"/>
                      <a:gd name="connsiteX15" fmla="*/ 18662 w 41707"/>
                      <a:gd name="connsiteY15" fmla="*/ 42840 h 43493"/>
                      <a:gd name="connsiteX16" fmla="*/ 11957 w 41707"/>
                      <a:gd name="connsiteY16" fmla="*/ 41614 h 43493"/>
                      <a:gd name="connsiteX17" fmla="*/ 4490 w 41707"/>
                      <a:gd name="connsiteY17" fmla="*/ 36907 h 43493"/>
                      <a:gd name="connsiteX18" fmla="*/ 949 w 41707"/>
                      <a:gd name="connsiteY18" fmla="*/ 32153 h 43493"/>
                      <a:gd name="connsiteX19" fmla="*/ 799 w 41707"/>
                      <a:gd name="connsiteY19" fmla="*/ 26986 h 43493"/>
                      <a:gd name="connsiteX20" fmla="*/ 535 w 41707"/>
                      <a:gd name="connsiteY20" fmla="*/ 20000 h 43493"/>
                      <a:gd name="connsiteX0" fmla="*/ 4940 w 41707"/>
                      <a:gd name="connsiteY0" fmla="*/ 20801 h 43493"/>
                      <a:gd name="connsiteX1" fmla="*/ 2069 w 41707"/>
                      <a:gd name="connsiteY1" fmla="*/ 18330 h 43493"/>
                      <a:gd name="connsiteX2" fmla="*/ 4940 w 41707"/>
                      <a:gd name="connsiteY2" fmla="*/ 20801 h 43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707" h="43493">
                        <a:moveTo>
                          <a:pt x="535" y="20000"/>
                        </a:moveTo>
                        <a:cubicBezTo>
                          <a:pt x="1120" y="16893"/>
                          <a:pt x="1149" y="13597"/>
                          <a:pt x="3119" y="11160"/>
                        </a:cubicBezTo>
                        <a:cubicBezTo>
                          <a:pt x="5089" y="8723"/>
                          <a:pt x="9613" y="3190"/>
                          <a:pt x="12354" y="5375"/>
                        </a:cubicBezTo>
                        <a:cubicBezTo>
                          <a:pt x="16622" y="2721"/>
                          <a:pt x="17141" y="3265"/>
                          <a:pt x="19450" y="3379"/>
                        </a:cubicBezTo>
                        <a:cubicBezTo>
                          <a:pt x="20091" y="1630"/>
                          <a:pt x="22715" y="224"/>
                          <a:pt x="24223" y="31"/>
                        </a:cubicBezTo>
                        <a:cubicBezTo>
                          <a:pt x="25731" y="-162"/>
                          <a:pt x="27541" y="513"/>
                          <a:pt x="28499" y="2224"/>
                        </a:cubicBezTo>
                        <a:cubicBezTo>
                          <a:pt x="31833" y="1662"/>
                          <a:pt x="32732" y="1327"/>
                          <a:pt x="34149" y="2125"/>
                        </a:cubicBezTo>
                        <a:cubicBezTo>
                          <a:pt x="35566" y="2923"/>
                          <a:pt x="36716" y="4835"/>
                          <a:pt x="37004" y="7011"/>
                        </a:cubicBezTo>
                        <a:cubicBezTo>
                          <a:pt x="38732" y="7653"/>
                          <a:pt x="40108" y="9433"/>
                          <a:pt x="40668" y="11753"/>
                        </a:cubicBezTo>
                        <a:cubicBezTo>
                          <a:pt x="41075" y="13437"/>
                          <a:pt x="41017" y="15266"/>
                          <a:pt x="40504" y="16895"/>
                        </a:cubicBezTo>
                        <a:cubicBezTo>
                          <a:pt x="41765" y="19129"/>
                          <a:pt x="41719" y="22859"/>
                          <a:pt x="41702" y="24757"/>
                        </a:cubicBezTo>
                        <a:cubicBezTo>
                          <a:pt x="41685" y="26655"/>
                          <a:pt x="41336" y="27139"/>
                          <a:pt x="40401" y="28286"/>
                        </a:cubicBezTo>
                        <a:cubicBezTo>
                          <a:pt x="39466" y="29433"/>
                          <a:pt x="37546" y="29722"/>
                          <a:pt x="36090" y="31639"/>
                        </a:cubicBezTo>
                        <a:cubicBezTo>
                          <a:pt x="36077" y="33906"/>
                          <a:pt x="33922" y="35578"/>
                          <a:pt x="32659" y="37058"/>
                        </a:cubicBezTo>
                        <a:cubicBezTo>
                          <a:pt x="30740" y="39307"/>
                          <a:pt x="29390" y="40074"/>
                          <a:pt x="27241" y="38250"/>
                        </a:cubicBezTo>
                        <a:cubicBezTo>
                          <a:pt x="26546" y="41383"/>
                          <a:pt x="21267" y="42709"/>
                          <a:pt x="18662" y="42840"/>
                        </a:cubicBezTo>
                        <a:cubicBezTo>
                          <a:pt x="15788" y="42985"/>
                          <a:pt x="13528" y="44821"/>
                          <a:pt x="11957" y="41614"/>
                        </a:cubicBezTo>
                        <a:cubicBezTo>
                          <a:pt x="7113" y="41212"/>
                          <a:pt x="6642" y="42034"/>
                          <a:pt x="4490" y="36907"/>
                        </a:cubicBezTo>
                        <a:cubicBezTo>
                          <a:pt x="2376" y="37244"/>
                          <a:pt x="1544" y="34927"/>
                          <a:pt x="949" y="32153"/>
                        </a:cubicBezTo>
                        <a:cubicBezTo>
                          <a:pt x="518" y="30146"/>
                          <a:pt x="-254" y="28512"/>
                          <a:pt x="799" y="26986"/>
                        </a:cubicBezTo>
                        <a:cubicBezTo>
                          <a:pt x="-695" y="25789"/>
                          <a:pt x="327" y="22353"/>
                          <a:pt x="535" y="20000"/>
                        </a:cubicBezTo>
                        <a:close/>
                      </a:path>
                      <a:path w="41707" h="43493" fill="none" extrusionOk="0">
                        <a:moveTo>
                          <a:pt x="4940" y="20801"/>
                        </a:moveTo>
                        <a:lnTo>
                          <a:pt x="2069" y="18330"/>
                        </a:lnTo>
                        <a:lnTo>
                          <a:pt x="4940" y="20801"/>
                        </a:lnTo>
                        <a:close/>
                      </a:path>
                    </a:pathLst>
                  </a:custGeom>
                  <a:solidFill>
                    <a:srgbClr val="FF2BEE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Cloud 43"/>
                <p:cNvSpPr/>
                <p:nvPr/>
              </p:nvSpPr>
              <p:spPr>
                <a:xfrm>
                  <a:off x="7011150" y="4685693"/>
                  <a:ext cx="79693" cy="147393"/>
                </a:xfrm>
                <a:prstGeom prst="cloud">
                  <a:avLst/>
                </a:prstGeom>
                <a:solidFill>
                  <a:schemeClr val="tx1">
                    <a:lumMod val="65000"/>
                    <a:lumOff val="35000"/>
                    <a:alpha val="1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 flipV="1">
                <a:off x="6748406" y="2312573"/>
                <a:ext cx="598715" cy="5546"/>
              </a:xfrm>
              <a:prstGeom prst="line">
                <a:avLst/>
              </a:prstGeom>
              <a:ln w="12700">
                <a:solidFill>
                  <a:srgbClr val="67218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312227" y="1676425"/>
              <a:ext cx="598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Finish</a:t>
              </a:r>
              <a:endParaRPr lang="en-US" sz="12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35936" y="2195008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4979704" y="2325488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194360" y="1666104"/>
            <a:ext cx="1996894" cy="3349147"/>
            <a:chOff x="2411574" y="1676425"/>
            <a:chExt cx="1996894" cy="3349147"/>
          </a:xfrm>
        </p:grpSpPr>
        <p:grpSp>
          <p:nvGrpSpPr>
            <p:cNvPr id="29" name="Group 28"/>
            <p:cNvGrpSpPr/>
            <p:nvPr/>
          </p:nvGrpSpPr>
          <p:grpSpPr>
            <a:xfrm>
              <a:off x="3581598" y="1995715"/>
              <a:ext cx="598715" cy="3029857"/>
              <a:chOff x="6748406" y="1995715"/>
              <a:chExt cx="598715" cy="302985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748406" y="1995715"/>
                <a:ext cx="598715" cy="3029857"/>
                <a:chOff x="6748406" y="1995715"/>
                <a:chExt cx="598715" cy="3029857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748407" y="1995715"/>
                  <a:ext cx="598714" cy="3029857"/>
                  <a:chOff x="6748407" y="1995715"/>
                  <a:chExt cx="598714" cy="3029857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6748407" y="1995715"/>
                    <a:ext cx="598714" cy="3029857"/>
                    <a:chOff x="6748407" y="1995715"/>
                    <a:chExt cx="598714" cy="3029857"/>
                  </a:xfrm>
                </p:grpSpPr>
                <p:sp>
                  <p:nvSpPr>
                    <p:cNvPr id="2" name="Snip Same Side Corner Rectangle 1"/>
                    <p:cNvSpPr/>
                    <p:nvPr/>
                  </p:nvSpPr>
                  <p:spPr>
                    <a:xfrm rot="10800000">
                      <a:off x="6748407" y="1995715"/>
                      <a:ext cx="598714" cy="3029857"/>
                    </a:xfrm>
                    <a:custGeom>
                      <a:avLst/>
                      <a:gdLst>
                        <a:gd name="connsiteX0" fmla="*/ 98276 w 589643"/>
                        <a:gd name="connsiteY0" fmla="*/ 0 h 3048000"/>
                        <a:gd name="connsiteX1" fmla="*/ 491367 w 589643"/>
                        <a:gd name="connsiteY1" fmla="*/ 0 h 3048000"/>
                        <a:gd name="connsiteX2" fmla="*/ 589643 w 589643"/>
                        <a:gd name="connsiteY2" fmla="*/ 98276 h 3048000"/>
                        <a:gd name="connsiteX3" fmla="*/ 589643 w 589643"/>
                        <a:gd name="connsiteY3" fmla="*/ 3048000 h 3048000"/>
                        <a:gd name="connsiteX4" fmla="*/ 589643 w 589643"/>
                        <a:gd name="connsiteY4" fmla="*/ 3048000 h 3048000"/>
                        <a:gd name="connsiteX5" fmla="*/ 0 w 589643"/>
                        <a:gd name="connsiteY5" fmla="*/ 3048000 h 3048000"/>
                        <a:gd name="connsiteX6" fmla="*/ 0 w 589643"/>
                        <a:gd name="connsiteY6" fmla="*/ 3048000 h 3048000"/>
                        <a:gd name="connsiteX7" fmla="*/ 0 w 589643"/>
                        <a:gd name="connsiteY7" fmla="*/ 98276 h 3048000"/>
                        <a:gd name="connsiteX8" fmla="*/ 98276 w 589643"/>
                        <a:gd name="connsiteY8" fmla="*/ 0 h 3048000"/>
                        <a:gd name="connsiteX0" fmla="*/ 98276 w 594179"/>
                        <a:gd name="connsiteY0" fmla="*/ 0 h 3048000"/>
                        <a:gd name="connsiteX1" fmla="*/ 491367 w 594179"/>
                        <a:gd name="connsiteY1" fmla="*/ 0 h 3048000"/>
                        <a:gd name="connsiteX2" fmla="*/ 594179 w 594179"/>
                        <a:gd name="connsiteY2" fmla="*/ 306919 h 3048000"/>
                        <a:gd name="connsiteX3" fmla="*/ 589643 w 594179"/>
                        <a:gd name="connsiteY3" fmla="*/ 3048000 h 3048000"/>
                        <a:gd name="connsiteX4" fmla="*/ 589643 w 594179"/>
                        <a:gd name="connsiteY4" fmla="*/ 3048000 h 3048000"/>
                        <a:gd name="connsiteX5" fmla="*/ 0 w 594179"/>
                        <a:gd name="connsiteY5" fmla="*/ 3048000 h 3048000"/>
                        <a:gd name="connsiteX6" fmla="*/ 0 w 594179"/>
                        <a:gd name="connsiteY6" fmla="*/ 3048000 h 3048000"/>
                        <a:gd name="connsiteX7" fmla="*/ 0 w 594179"/>
                        <a:gd name="connsiteY7" fmla="*/ 98276 h 3048000"/>
                        <a:gd name="connsiteX8" fmla="*/ 98276 w 594179"/>
                        <a:gd name="connsiteY8" fmla="*/ 0 h 3048000"/>
                        <a:gd name="connsiteX0" fmla="*/ 98276 w 644072"/>
                        <a:gd name="connsiteY0" fmla="*/ 0 h 3048000"/>
                        <a:gd name="connsiteX1" fmla="*/ 491367 w 644072"/>
                        <a:gd name="connsiteY1" fmla="*/ 0 h 3048000"/>
                        <a:gd name="connsiteX2" fmla="*/ 644072 w 644072"/>
                        <a:gd name="connsiteY2" fmla="*/ 284240 h 3048000"/>
                        <a:gd name="connsiteX3" fmla="*/ 589643 w 644072"/>
                        <a:gd name="connsiteY3" fmla="*/ 3048000 h 3048000"/>
                        <a:gd name="connsiteX4" fmla="*/ 589643 w 644072"/>
                        <a:gd name="connsiteY4" fmla="*/ 3048000 h 3048000"/>
                        <a:gd name="connsiteX5" fmla="*/ 0 w 644072"/>
                        <a:gd name="connsiteY5" fmla="*/ 3048000 h 3048000"/>
                        <a:gd name="connsiteX6" fmla="*/ 0 w 644072"/>
                        <a:gd name="connsiteY6" fmla="*/ 3048000 h 3048000"/>
                        <a:gd name="connsiteX7" fmla="*/ 0 w 644072"/>
                        <a:gd name="connsiteY7" fmla="*/ 98276 h 3048000"/>
                        <a:gd name="connsiteX8" fmla="*/ 98276 w 644072"/>
                        <a:gd name="connsiteY8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589643 w 648607"/>
                        <a:gd name="connsiteY3" fmla="*/ 3048000 h 3048000"/>
                        <a:gd name="connsiteX4" fmla="*/ 648607 w 648607"/>
                        <a:gd name="connsiteY4" fmla="*/ 3029857 h 3048000"/>
                        <a:gd name="connsiteX5" fmla="*/ 0 w 648607"/>
                        <a:gd name="connsiteY5" fmla="*/ 3048000 h 3048000"/>
                        <a:gd name="connsiteX6" fmla="*/ 0 w 648607"/>
                        <a:gd name="connsiteY6" fmla="*/ 3048000 h 3048000"/>
                        <a:gd name="connsiteX7" fmla="*/ 0 w 648607"/>
                        <a:gd name="connsiteY7" fmla="*/ 98276 h 3048000"/>
                        <a:gd name="connsiteX8" fmla="*/ 98276 w 648607"/>
                        <a:gd name="connsiteY8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648607 w 648607"/>
                        <a:gd name="connsiteY3" fmla="*/ 3029857 h 3048000"/>
                        <a:gd name="connsiteX4" fmla="*/ 0 w 648607"/>
                        <a:gd name="connsiteY4" fmla="*/ 3048000 h 3048000"/>
                        <a:gd name="connsiteX5" fmla="*/ 0 w 648607"/>
                        <a:gd name="connsiteY5" fmla="*/ 3048000 h 3048000"/>
                        <a:gd name="connsiteX6" fmla="*/ 0 w 648607"/>
                        <a:gd name="connsiteY6" fmla="*/ 98276 h 3048000"/>
                        <a:gd name="connsiteX7" fmla="*/ 98276 w 648607"/>
                        <a:gd name="connsiteY7" fmla="*/ 0 h 3048000"/>
                        <a:gd name="connsiteX0" fmla="*/ 98276 w 648607"/>
                        <a:gd name="connsiteY0" fmla="*/ 0 h 3048000"/>
                        <a:gd name="connsiteX1" fmla="*/ 491367 w 648607"/>
                        <a:gd name="connsiteY1" fmla="*/ 0 h 3048000"/>
                        <a:gd name="connsiteX2" fmla="*/ 644072 w 648607"/>
                        <a:gd name="connsiteY2" fmla="*/ 284240 h 3048000"/>
                        <a:gd name="connsiteX3" fmla="*/ 648607 w 648607"/>
                        <a:gd name="connsiteY3" fmla="*/ 3029857 h 3048000"/>
                        <a:gd name="connsiteX4" fmla="*/ 0 w 648607"/>
                        <a:gd name="connsiteY4" fmla="*/ 3048000 h 3048000"/>
                        <a:gd name="connsiteX5" fmla="*/ 54429 w 648607"/>
                        <a:gd name="connsiteY5" fmla="*/ 3025321 h 3048000"/>
                        <a:gd name="connsiteX6" fmla="*/ 0 w 648607"/>
                        <a:gd name="connsiteY6" fmla="*/ 98276 h 3048000"/>
                        <a:gd name="connsiteX7" fmla="*/ 98276 w 648607"/>
                        <a:gd name="connsiteY7" fmla="*/ 0 h 3048000"/>
                        <a:gd name="connsiteX0" fmla="*/ 98276 w 648607"/>
                        <a:gd name="connsiteY0" fmla="*/ 0 h 3029857"/>
                        <a:gd name="connsiteX1" fmla="*/ 491367 w 648607"/>
                        <a:gd name="connsiteY1" fmla="*/ 0 h 3029857"/>
                        <a:gd name="connsiteX2" fmla="*/ 644072 w 648607"/>
                        <a:gd name="connsiteY2" fmla="*/ 284240 h 3029857"/>
                        <a:gd name="connsiteX3" fmla="*/ 648607 w 648607"/>
                        <a:gd name="connsiteY3" fmla="*/ 3029857 h 3029857"/>
                        <a:gd name="connsiteX4" fmla="*/ 54429 w 648607"/>
                        <a:gd name="connsiteY4" fmla="*/ 3025321 h 3029857"/>
                        <a:gd name="connsiteX5" fmla="*/ 0 w 648607"/>
                        <a:gd name="connsiteY5" fmla="*/ 98276 h 3029857"/>
                        <a:gd name="connsiteX6" fmla="*/ 98276 w 648607"/>
                        <a:gd name="connsiteY6" fmla="*/ 0 h 3029857"/>
                        <a:gd name="connsiteX0" fmla="*/ 179918 w 648607"/>
                        <a:gd name="connsiteY0" fmla="*/ 0 h 3029857"/>
                        <a:gd name="connsiteX1" fmla="*/ 491367 w 648607"/>
                        <a:gd name="connsiteY1" fmla="*/ 0 h 3029857"/>
                        <a:gd name="connsiteX2" fmla="*/ 644072 w 648607"/>
                        <a:gd name="connsiteY2" fmla="*/ 284240 h 3029857"/>
                        <a:gd name="connsiteX3" fmla="*/ 648607 w 648607"/>
                        <a:gd name="connsiteY3" fmla="*/ 3029857 h 3029857"/>
                        <a:gd name="connsiteX4" fmla="*/ 54429 w 648607"/>
                        <a:gd name="connsiteY4" fmla="*/ 3025321 h 3029857"/>
                        <a:gd name="connsiteX5" fmla="*/ 0 w 648607"/>
                        <a:gd name="connsiteY5" fmla="*/ 98276 h 3029857"/>
                        <a:gd name="connsiteX6" fmla="*/ 179918 w 648607"/>
                        <a:gd name="connsiteY6" fmla="*/ 0 h 3029857"/>
                        <a:gd name="connsiteX0" fmla="*/ 130025 w 598714"/>
                        <a:gd name="connsiteY0" fmla="*/ 0 h 3029857"/>
                        <a:gd name="connsiteX1" fmla="*/ 441474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30025 w 598714"/>
                        <a:gd name="connsiteY6" fmla="*/ 0 h 3029857"/>
                        <a:gd name="connsiteX0" fmla="*/ 1300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300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311454 h 3029857"/>
                        <a:gd name="connsiteX6" fmla="*/ 1173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4179 w 598714"/>
                        <a:gd name="connsiteY2" fmla="*/ 284240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17325 w 598714"/>
                        <a:gd name="connsiteY6" fmla="*/ 0 h 3029857"/>
                        <a:gd name="connsiteX0" fmla="*/ 117325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17325 w 598714"/>
                        <a:gd name="connsiteY6" fmla="*/ 0 h 3029857"/>
                        <a:gd name="connsiteX0" fmla="*/ 134534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34534 w 598714"/>
                        <a:gd name="connsiteY6" fmla="*/ 0 h 3029857"/>
                        <a:gd name="connsiteX0" fmla="*/ 120766 w 598714"/>
                        <a:gd name="connsiteY0" fmla="*/ 0 h 3029857"/>
                        <a:gd name="connsiteX1" fmla="*/ 450999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20766 w 598714"/>
                        <a:gd name="connsiteY6" fmla="*/ 0 h 3029857"/>
                        <a:gd name="connsiteX0" fmla="*/ 120766 w 598714"/>
                        <a:gd name="connsiteY0" fmla="*/ 0 h 3029857"/>
                        <a:gd name="connsiteX1" fmla="*/ 464766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20766 w 598714"/>
                        <a:gd name="connsiteY6" fmla="*/ 0 h 3029857"/>
                        <a:gd name="connsiteX0" fmla="*/ 137975 w 598714"/>
                        <a:gd name="connsiteY0" fmla="*/ 0 h 3029857"/>
                        <a:gd name="connsiteX1" fmla="*/ 464766 w 598714"/>
                        <a:gd name="connsiteY1" fmla="*/ 0 h 3029857"/>
                        <a:gd name="connsiteX2" fmla="*/ 597354 w 598714"/>
                        <a:gd name="connsiteY2" fmla="*/ 293765 h 3029857"/>
                        <a:gd name="connsiteX3" fmla="*/ 598714 w 598714"/>
                        <a:gd name="connsiteY3" fmla="*/ 3029857 h 3029857"/>
                        <a:gd name="connsiteX4" fmla="*/ 4536 w 598714"/>
                        <a:gd name="connsiteY4" fmla="*/ 3025321 h 3029857"/>
                        <a:gd name="connsiteX5" fmla="*/ 0 w 598714"/>
                        <a:gd name="connsiteY5" fmla="*/ 295579 h 3029857"/>
                        <a:gd name="connsiteX6" fmla="*/ 137975 w 598714"/>
                        <a:gd name="connsiteY6" fmla="*/ 0 h 30298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98714" h="3029857">
                          <a:moveTo>
                            <a:pt x="137975" y="0"/>
                          </a:moveTo>
                          <a:lnTo>
                            <a:pt x="464766" y="0"/>
                          </a:lnTo>
                          <a:lnTo>
                            <a:pt x="597354" y="293765"/>
                          </a:lnTo>
                          <a:cubicBezTo>
                            <a:pt x="598866" y="1208971"/>
                            <a:pt x="597202" y="2114651"/>
                            <a:pt x="598714" y="3029857"/>
                          </a:cubicBezTo>
                          <a:lnTo>
                            <a:pt x="4536" y="3025321"/>
                          </a:lnTo>
                          <a:lnTo>
                            <a:pt x="0" y="295579"/>
                          </a:lnTo>
                          <a:lnTo>
                            <a:pt x="137975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rgbClr val="67218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mtClean="0"/>
                        <a:t>       </a:t>
                      </a:r>
                      <a:endParaRPr lang="en-US"/>
                    </a:p>
                  </p:txBody>
                </p: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6841914" y="4932839"/>
                      <a:ext cx="409957" cy="0"/>
                    </a:xfrm>
                    <a:prstGeom prst="line">
                      <a:avLst/>
                    </a:prstGeom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Cloud 20"/>
                  <p:cNvSpPr/>
                  <p:nvPr/>
                </p:nvSpPr>
                <p:spPr>
                  <a:xfrm>
                    <a:off x="6991630" y="3309539"/>
                    <a:ext cx="99258" cy="150796"/>
                  </a:xfrm>
                  <a:prstGeom prst="cloud">
                    <a:avLst/>
                  </a:prstGeom>
                  <a:solidFill>
                    <a:srgbClr val="0FF3EE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Cloud 27"/>
                  <p:cNvSpPr/>
                  <p:nvPr/>
                </p:nvSpPr>
                <p:spPr>
                  <a:xfrm>
                    <a:off x="6942660" y="4180390"/>
                    <a:ext cx="197197" cy="364718"/>
                  </a:xfrm>
                  <a:prstGeom prst="cloud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Cloud 21"/>
                  <p:cNvSpPr/>
                  <p:nvPr/>
                </p:nvSpPr>
                <p:spPr>
                  <a:xfrm rot="5886744">
                    <a:off x="6894925" y="3758049"/>
                    <a:ext cx="320251" cy="163500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28863 w 43256"/>
                      <a:gd name="connsiteY4" fmla="*/ 34610 h 43219"/>
                      <a:gd name="connsiteX5" fmla="*/ 28596 w 43256"/>
                      <a:gd name="connsiteY5" fmla="*/ 36519 h 43219"/>
                      <a:gd name="connsiteX6" fmla="*/ 34165 w 43256"/>
                      <a:gd name="connsiteY6" fmla="*/ 22813 h 43219"/>
                      <a:gd name="connsiteX7" fmla="*/ 37416 w 43256"/>
                      <a:gd name="connsiteY7" fmla="*/ 29949 h 43219"/>
                      <a:gd name="connsiteX8" fmla="*/ 41834 w 43256"/>
                      <a:gd name="connsiteY8" fmla="*/ 15213 h 43219"/>
                      <a:gd name="connsiteX9" fmla="*/ 40386 w 43256"/>
                      <a:gd name="connsiteY9" fmla="*/ 17889 h 43219"/>
                      <a:gd name="connsiteX10" fmla="*/ 38360 w 43256"/>
                      <a:gd name="connsiteY10" fmla="*/ 5285 h 43219"/>
                      <a:gd name="connsiteX11" fmla="*/ 38436 w 43256"/>
                      <a:gd name="connsiteY11" fmla="*/ 6549 h 43219"/>
                      <a:gd name="connsiteX12" fmla="*/ 29114 w 43256"/>
                      <a:gd name="connsiteY12" fmla="*/ 3811 h 43219"/>
                      <a:gd name="connsiteX13" fmla="*/ 29856 w 43256"/>
                      <a:gd name="connsiteY13" fmla="*/ 2199 h 43219"/>
                      <a:gd name="connsiteX14" fmla="*/ 22177 w 43256"/>
                      <a:gd name="connsiteY14" fmla="*/ 4579 h 43219"/>
                      <a:gd name="connsiteX15" fmla="*/ 22536 w 43256"/>
                      <a:gd name="connsiteY15" fmla="*/ 3189 h 43219"/>
                      <a:gd name="connsiteX16" fmla="*/ 14036 w 43256"/>
                      <a:gd name="connsiteY16" fmla="*/ 5051 h 43219"/>
                      <a:gd name="connsiteX17" fmla="*/ 15336 w 43256"/>
                      <a:gd name="connsiteY17" fmla="*/ 6399 h 43219"/>
                      <a:gd name="connsiteX18" fmla="*/ 4163 w 43256"/>
                      <a:gd name="connsiteY18" fmla="*/ 15648 h 43219"/>
                      <a:gd name="connsiteX19" fmla="*/ 3936 w 43256"/>
                      <a:gd name="connsiteY1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4165 w 43256"/>
                      <a:gd name="connsiteY4" fmla="*/ 22813 h 43219"/>
                      <a:gd name="connsiteX5" fmla="*/ 37416 w 43256"/>
                      <a:gd name="connsiteY5" fmla="*/ 29949 h 43219"/>
                      <a:gd name="connsiteX6" fmla="*/ 41834 w 43256"/>
                      <a:gd name="connsiteY6" fmla="*/ 15213 h 43219"/>
                      <a:gd name="connsiteX7" fmla="*/ 40386 w 43256"/>
                      <a:gd name="connsiteY7" fmla="*/ 17889 h 43219"/>
                      <a:gd name="connsiteX8" fmla="*/ 38360 w 43256"/>
                      <a:gd name="connsiteY8" fmla="*/ 5285 h 43219"/>
                      <a:gd name="connsiteX9" fmla="*/ 38436 w 43256"/>
                      <a:gd name="connsiteY9" fmla="*/ 6549 h 43219"/>
                      <a:gd name="connsiteX10" fmla="*/ 29114 w 43256"/>
                      <a:gd name="connsiteY10" fmla="*/ 3811 h 43219"/>
                      <a:gd name="connsiteX11" fmla="*/ 29856 w 43256"/>
                      <a:gd name="connsiteY11" fmla="*/ 2199 h 43219"/>
                      <a:gd name="connsiteX12" fmla="*/ 22177 w 43256"/>
                      <a:gd name="connsiteY12" fmla="*/ 4579 h 43219"/>
                      <a:gd name="connsiteX13" fmla="*/ 22536 w 43256"/>
                      <a:gd name="connsiteY13" fmla="*/ 3189 h 43219"/>
                      <a:gd name="connsiteX14" fmla="*/ 14036 w 43256"/>
                      <a:gd name="connsiteY14" fmla="*/ 5051 h 43219"/>
                      <a:gd name="connsiteX15" fmla="*/ 15336 w 43256"/>
                      <a:gd name="connsiteY15" fmla="*/ 6399 h 43219"/>
                      <a:gd name="connsiteX16" fmla="*/ 4163 w 43256"/>
                      <a:gd name="connsiteY16" fmla="*/ 15648 h 43219"/>
                      <a:gd name="connsiteX17" fmla="*/ 3936 w 43256"/>
                      <a:gd name="connsiteY1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834 w 43256"/>
                      <a:gd name="connsiteY4" fmla="*/ 15213 h 43219"/>
                      <a:gd name="connsiteX5" fmla="*/ 40386 w 43256"/>
                      <a:gd name="connsiteY5" fmla="*/ 17889 h 43219"/>
                      <a:gd name="connsiteX6" fmla="*/ 38360 w 43256"/>
                      <a:gd name="connsiteY6" fmla="*/ 5285 h 43219"/>
                      <a:gd name="connsiteX7" fmla="*/ 38436 w 43256"/>
                      <a:gd name="connsiteY7" fmla="*/ 6549 h 43219"/>
                      <a:gd name="connsiteX8" fmla="*/ 29114 w 43256"/>
                      <a:gd name="connsiteY8" fmla="*/ 3811 h 43219"/>
                      <a:gd name="connsiteX9" fmla="*/ 29856 w 43256"/>
                      <a:gd name="connsiteY9" fmla="*/ 2199 h 43219"/>
                      <a:gd name="connsiteX10" fmla="*/ 22177 w 43256"/>
                      <a:gd name="connsiteY10" fmla="*/ 4579 h 43219"/>
                      <a:gd name="connsiteX11" fmla="*/ 22536 w 43256"/>
                      <a:gd name="connsiteY11" fmla="*/ 3189 h 43219"/>
                      <a:gd name="connsiteX12" fmla="*/ 14036 w 43256"/>
                      <a:gd name="connsiteY12" fmla="*/ 5051 h 43219"/>
                      <a:gd name="connsiteX13" fmla="*/ 15336 w 43256"/>
                      <a:gd name="connsiteY13" fmla="*/ 6399 h 43219"/>
                      <a:gd name="connsiteX14" fmla="*/ 4163 w 43256"/>
                      <a:gd name="connsiteY14" fmla="*/ 15648 h 43219"/>
                      <a:gd name="connsiteX15" fmla="*/ 3936 w 43256"/>
                      <a:gd name="connsiteY1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10" fmla="*/ 14036 w 43256"/>
                      <a:gd name="connsiteY10" fmla="*/ 5051 h 43219"/>
                      <a:gd name="connsiteX11" fmla="*/ 15336 w 43256"/>
                      <a:gd name="connsiteY11" fmla="*/ 6399 h 43219"/>
                      <a:gd name="connsiteX12" fmla="*/ 4163 w 43256"/>
                      <a:gd name="connsiteY12" fmla="*/ 15648 h 43219"/>
                      <a:gd name="connsiteX13" fmla="*/ 3936 w 43256"/>
                      <a:gd name="connsiteY1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14036 w 43256"/>
                      <a:gd name="connsiteY8" fmla="*/ 5051 h 43219"/>
                      <a:gd name="connsiteX9" fmla="*/ 15336 w 43256"/>
                      <a:gd name="connsiteY9" fmla="*/ 6399 h 43219"/>
                      <a:gd name="connsiteX10" fmla="*/ 4163 w 43256"/>
                      <a:gd name="connsiteY10" fmla="*/ 15648 h 43219"/>
                      <a:gd name="connsiteX11" fmla="*/ 3936 w 43256"/>
                      <a:gd name="connsiteY1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22177 w 43256"/>
                      <a:gd name="connsiteY6" fmla="*/ 4579 h 43219"/>
                      <a:gd name="connsiteX7" fmla="*/ 22536 w 43256"/>
                      <a:gd name="connsiteY7" fmla="*/ 3189 h 43219"/>
                      <a:gd name="connsiteX8" fmla="*/ 4163 w 43256"/>
                      <a:gd name="connsiteY8" fmla="*/ 15648 h 43219"/>
                      <a:gd name="connsiteX9" fmla="*/ 3936 w 43256"/>
                      <a:gd name="connsiteY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29114 w 43256"/>
                      <a:gd name="connsiteY4" fmla="*/ 3811 h 43219"/>
                      <a:gd name="connsiteX5" fmla="*/ 29856 w 43256"/>
                      <a:gd name="connsiteY5" fmla="*/ 2199 h 43219"/>
                      <a:gd name="connsiteX6" fmla="*/ 4163 w 43256"/>
                      <a:gd name="connsiteY6" fmla="*/ 15648 h 43219"/>
                      <a:gd name="connsiteX7" fmla="*/ 3936 w 43256"/>
                      <a:gd name="connsiteY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63 w 43256"/>
                      <a:gd name="connsiteY4" fmla="*/ 15648 h 43219"/>
                      <a:gd name="connsiteX5" fmla="*/ 3936 w 43256"/>
                      <a:gd name="connsiteY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63 w 43256"/>
                      <a:gd name="connsiteY2" fmla="*/ 15648 h 43219"/>
                      <a:gd name="connsiteX3" fmla="*/ 3936 w 43256"/>
                      <a:gd name="connsiteY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17186 w 43256"/>
                      <a:gd name="connsiteY2" fmla="*/ 3241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28863 w 43256"/>
                      <a:gd name="connsiteY2" fmla="*/ 34610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15630 w 43256"/>
                      <a:gd name="connsiteY0" fmla="*/ 36946 h 43219"/>
                      <a:gd name="connsiteX1" fmla="*/ 28596 w 43256"/>
                      <a:gd name="connsiteY1" fmla="*/ 36519 h 43219"/>
                      <a:gd name="connsiteX2" fmla="*/ 15630 w 43256"/>
                      <a:gd name="connsiteY2" fmla="*/ 36946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5397 w 43256"/>
                      <a:gd name="connsiteY0" fmla="*/ 21885 h 43219"/>
                      <a:gd name="connsiteX1" fmla="*/ 28596 w 43256"/>
                      <a:gd name="connsiteY1" fmla="*/ 36519 h 43219"/>
                      <a:gd name="connsiteX2" fmla="*/ 5397 w 43256"/>
                      <a:gd name="connsiteY2" fmla="*/ 2188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8596 w 43256"/>
                      <a:gd name="connsiteY1" fmla="*/ 3651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20247 w 43256"/>
                      <a:gd name="connsiteY0" fmla="*/ 35445 h 43219"/>
                      <a:gd name="connsiteX1" fmla="*/ 26442 w 43256"/>
                      <a:gd name="connsiteY1" fmla="*/ 29349 h 43219"/>
                      <a:gd name="connsiteX2" fmla="*/ 20247 w 43256"/>
                      <a:gd name="connsiteY2" fmla="*/ 35445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26442 w 43256"/>
                      <a:gd name="connsiteY1" fmla="*/ 29349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4904 w 43256"/>
                      <a:gd name="connsiteY0" fmla="*/ 16461 h 43219"/>
                      <a:gd name="connsiteX1" fmla="*/ 3584 w 43256"/>
                      <a:gd name="connsiteY1" fmla="*/ 19797 h 43219"/>
                      <a:gd name="connsiteX2" fmla="*/ 4904 w 43256"/>
                      <a:gd name="connsiteY2" fmla="*/ 16461 h 43219"/>
                      <a:gd name="connsiteX0" fmla="*/ 3899 w 43256"/>
                      <a:gd name="connsiteY0" fmla="*/ 14366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584 w 43256"/>
                      <a:gd name="connsiteY1" fmla="*/ 19797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330 w 43256"/>
                      <a:gd name="connsiteY2" fmla="*/ 4822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31 w 43256"/>
                      <a:gd name="connsiteY0" fmla="*/ 19563 h 43219"/>
                      <a:gd name="connsiteX1" fmla="*/ 4469 w 43256"/>
                      <a:gd name="connsiteY1" fmla="*/ 9584 h 43219"/>
                      <a:gd name="connsiteX2" fmla="*/ 13704 w 43256"/>
                      <a:gd name="connsiteY2" fmla="*/ 3799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2299 w 43256"/>
                      <a:gd name="connsiteY17" fmla="*/ 30577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0" fmla="*/ 6290 w 43256"/>
                      <a:gd name="connsiteY0" fmla="*/ 19225 h 43219"/>
                      <a:gd name="connsiteX1" fmla="*/ 3419 w 43256"/>
                      <a:gd name="connsiteY1" fmla="*/ 16754 h 43219"/>
                      <a:gd name="connsiteX2" fmla="*/ 6290 w 43256"/>
                      <a:gd name="connsiteY2" fmla="*/ 19225 h 43219"/>
                      <a:gd name="connsiteX0" fmla="*/ 535 w 41906"/>
                      <a:gd name="connsiteY0" fmla="*/ 18424 h 43219"/>
                      <a:gd name="connsiteX1" fmla="*/ 3119 w 41906"/>
                      <a:gd name="connsiteY1" fmla="*/ 9584 h 43219"/>
                      <a:gd name="connsiteX2" fmla="*/ 12354 w 41906"/>
                      <a:gd name="connsiteY2" fmla="*/ 3799 h 43219"/>
                      <a:gd name="connsiteX3" fmla="*/ 21142 w 41906"/>
                      <a:gd name="connsiteY3" fmla="*/ 3291 h 43219"/>
                      <a:gd name="connsiteX4" fmla="*/ 24435 w 41906"/>
                      <a:gd name="connsiteY4" fmla="*/ 59 h 43219"/>
                      <a:gd name="connsiteX5" fmla="*/ 28519 w 41906"/>
                      <a:gd name="connsiteY5" fmla="*/ 2340 h 43219"/>
                      <a:gd name="connsiteX6" fmla="*/ 34149 w 41906"/>
                      <a:gd name="connsiteY6" fmla="*/ 549 h 43219"/>
                      <a:gd name="connsiteX7" fmla="*/ 37004 w 41906"/>
                      <a:gd name="connsiteY7" fmla="*/ 5435 h 43219"/>
                      <a:gd name="connsiteX8" fmla="*/ 40668 w 41906"/>
                      <a:gd name="connsiteY8" fmla="*/ 10177 h 43219"/>
                      <a:gd name="connsiteX9" fmla="*/ 40504 w 41906"/>
                      <a:gd name="connsiteY9" fmla="*/ 15319 h 43219"/>
                      <a:gd name="connsiteX10" fmla="*/ 41702 w 41906"/>
                      <a:gd name="connsiteY10" fmla="*/ 23181 h 43219"/>
                      <a:gd name="connsiteX11" fmla="*/ 36090 w 41906"/>
                      <a:gd name="connsiteY11" fmla="*/ 30063 h 43219"/>
                      <a:gd name="connsiteX12" fmla="*/ 34081 w 41906"/>
                      <a:gd name="connsiteY12" fmla="*/ 35960 h 43219"/>
                      <a:gd name="connsiteX13" fmla="*/ 27241 w 41906"/>
                      <a:gd name="connsiteY13" fmla="*/ 36674 h 43219"/>
                      <a:gd name="connsiteX14" fmla="*/ 22353 w 41906"/>
                      <a:gd name="connsiteY14" fmla="*/ 42965 h 43219"/>
                      <a:gd name="connsiteX15" fmla="*/ 15166 w 41906"/>
                      <a:gd name="connsiteY15" fmla="*/ 39125 h 43219"/>
                      <a:gd name="connsiteX16" fmla="*/ 4490 w 41906"/>
                      <a:gd name="connsiteY16" fmla="*/ 35331 h 43219"/>
                      <a:gd name="connsiteX17" fmla="*/ 949 w 41906"/>
                      <a:gd name="connsiteY17" fmla="*/ 30577 h 43219"/>
                      <a:gd name="connsiteX18" fmla="*/ 799 w 41906"/>
                      <a:gd name="connsiteY18" fmla="*/ 25410 h 43219"/>
                      <a:gd name="connsiteX19" fmla="*/ 535 w 41906"/>
                      <a:gd name="connsiteY19" fmla="*/ 18424 h 43219"/>
                      <a:gd name="connsiteX0" fmla="*/ 4940 w 41906"/>
                      <a:gd name="connsiteY0" fmla="*/ 19225 h 43219"/>
                      <a:gd name="connsiteX1" fmla="*/ 2069 w 41906"/>
                      <a:gd name="connsiteY1" fmla="*/ 16754 h 43219"/>
                      <a:gd name="connsiteX2" fmla="*/ 4940 w 41906"/>
                      <a:gd name="connsiteY2" fmla="*/ 19225 h 43219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3195"/>
                      <a:gd name="connsiteX1" fmla="*/ 3119 w 41906"/>
                      <a:gd name="connsiteY1" fmla="*/ 9584 h 43195"/>
                      <a:gd name="connsiteX2" fmla="*/ 12354 w 41906"/>
                      <a:gd name="connsiteY2" fmla="*/ 3799 h 43195"/>
                      <a:gd name="connsiteX3" fmla="*/ 21142 w 41906"/>
                      <a:gd name="connsiteY3" fmla="*/ 3291 h 43195"/>
                      <a:gd name="connsiteX4" fmla="*/ 24435 w 41906"/>
                      <a:gd name="connsiteY4" fmla="*/ 59 h 43195"/>
                      <a:gd name="connsiteX5" fmla="*/ 28519 w 41906"/>
                      <a:gd name="connsiteY5" fmla="*/ 2340 h 43195"/>
                      <a:gd name="connsiteX6" fmla="*/ 34149 w 41906"/>
                      <a:gd name="connsiteY6" fmla="*/ 549 h 43195"/>
                      <a:gd name="connsiteX7" fmla="*/ 37004 w 41906"/>
                      <a:gd name="connsiteY7" fmla="*/ 5435 h 43195"/>
                      <a:gd name="connsiteX8" fmla="*/ 40668 w 41906"/>
                      <a:gd name="connsiteY8" fmla="*/ 10177 h 43195"/>
                      <a:gd name="connsiteX9" fmla="*/ 40504 w 41906"/>
                      <a:gd name="connsiteY9" fmla="*/ 15319 h 43195"/>
                      <a:gd name="connsiteX10" fmla="*/ 41702 w 41906"/>
                      <a:gd name="connsiteY10" fmla="*/ 23181 h 43195"/>
                      <a:gd name="connsiteX11" fmla="*/ 36090 w 41906"/>
                      <a:gd name="connsiteY11" fmla="*/ 30063 h 43195"/>
                      <a:gd name="connsiteX12" fmla="*/ 34081 w 41906"/>
                      <a:gd name="connsiteY12" fmla="*/ 35960 h 43195"/>
                      <a:gd name="connsiteX13" fmla="*/ 27241 w 41906"/>
                      <a:gd name="connsiteY13" fmla="*/ 36674 h 43195"/>
                      <a:gd name="connsiteX14" fmla="*/ 22353 w 41906"/>
                      <a:gd name="connsiteY14" fmla="*/ 42965 h 43195"/>
                      <a:gd name="connsiteX15" fmla="*/ 11957 w 41906"/>
                      <a:gd name="connsiteY15" fmla="*/ 40038 h 43195"/>
                      <a:gd name="connsiteX16" fmla="*/ 4490 w 41906"/>
                      <a:gd name="connsiteY16" fmla="*/ 35331 h 43195"/>
                      <a:gd name="connsiteX17" fmla="*/ 949 w 41906"/>
                      <a:gd name="connsiteY17" fmla="*/ 30577 h 43195"/>
                      <a:gd name="connsiteX18" fmla="*/ 799 w 41906"/>
                      <a:gd name="connsiteY18" fmla="*/ 25410 h 43195"/>
                      <a:gd name="connsiteX19" fmla="*/ 535 w 41906"/>
                      <a:gd name="connsiteY19" fmla="*/ 18424 h 43195"/>
                      <a:gd name="connsiteX0" fmla="*/ 4940 w 41906"/>
                      <a:gd name="connsiteY0" fmla="*/ 19225 h 43195"/>
                      <a:gd name="connsiteX1" fmla="*/ 2069 w 41906"/>
                      <a:gd name="connsiteY1" fmla="*/ 16754 h 43195"/>
                      <a:gd name="connsiteX2" fmla="*/ 4940 w 41906"/>
                      <a:gd name="connsiteY2" fmla="*/ 19225 h 43195"/>
                      <a:gd name="connsiteX0" fmla="*/ 535 w 41906"/>
                      <a:gd name="connsiteY0" fmla="*/ 18424 h 42064"/>
                      <a:gd name="connsiteX1" fmla="*/ 3119 w 41906"/>
                      <a:gd name="connsiteY1" fmla="*/ 9584 h 42064"/>
                      <a:gd name="connsiteX2" fmla="*/ 12354 w 41906"/>
                      <a:gd name="connsiteY2" fmla="*/ 3799 h 42064"/>
                      <a:gd name="connsiteX3" fmla="*/ 21142 w 41906"/>
                      <a:gd name="connsiteY3" fmla="*/ 3291 h 42064"/>
                      <a:gd name="connsiteX4" fmla="*/ 24435 w 41906"/>
                      <a:gd name="connsiteY4" fmla="*/ 59 h 42064"/>
                      <a:gd name="connsiteX5" fmla="*/ 28519 w 41906"/>
                      <a:gd name="connsiteY5" fmla="*/ 2340 h 42064"/>
                      <a:gd name="connsiteX6" fmla="*/ 34149 w 41906"/>
                      <a:gd name="connsiteY6" fmla="*/ 549 h 42064"/>
                      <a:gd name="connsiteX7" fmla="*/ 37004 w 41906"/>
                      <a:gd name="connsiteY7" fmla="*/ 5435 h 42064"/>
                      <a:gd name="connsiteX8" fmla="*/ 40668 w 41906"/>
                      <a:gd name="connsiteY8" fmla="*/ 10177 h 42064"/>
                      <a:gd name="connsiteX9" fmla="*/ 40504 w 41906"/>
                      <a:gd name="connsiteY9" fmla="*/ 15319 h 42064"/>
                      <a:gd name="connsiteX10" fmla="*/ 41702 w 41906"/>
                      <a:gd name="connsiteY10" fmla="*/ 23181 h 42064"/>
                      <a:gd name="connsiteX11" fmla="*/ 36090 w 41906"/>
                      <a:gd name="connsiteY11" fmla="*/ 30063 h 42064"/>
                      <a:gd name="connsiteX12" fmla="*/ 34081 w 41906"/>
                      <a:gd name="connsiteY12" fmla="*/ 35960 h 42064"/>
                      <a:gd name="connsiteX13" fmla="*/ 27241 w 41906"/>
                      <a:gd name="connsiteY13" fmla="*/ 36674 h 42064"/>
                      <a:gd name="connsiteX14" fmla="*/ 18662 w 41906"/>
                      <a:gd name="connsiteY14" fmla="*/ 41264 h 42064"/>
                      <a:gd name="connsiteX15" fmla="*/ 11957 w 41906"/>
                      <a:gd name="connsiteY15" fmla="*/ 40038 h 42064"/>
                      <a:gd name="connsiteX16" fmla="*/ 4490 w 41906"/>
                      <a:gd name="connsiteY16" fmla="*/ 35331 h 42064"/>
                      <a:gd name="connsiteX17" fmla="*/ 949 w 41906"/>
                      <a:gd name="connsiteY17" fmla="*/ 30577 h 42064"/>
                      <a:gd name="connsiteX18" fmla="*/ 799 w 41906"/>
                      <a:gd name="connsiteY18" fmla="*/ 25410 h 42064"/>
                      <a:gd name="connsiteX19" fmla="*/ 535 w 41906"/>
                      <a:gd name="connsiteY19" fmla="*/ 18424 h 42064"/>
                      <a:gd name="connsiteX0" fmla="*/ 4940 w 41906"/>
                      <a:gd name="connsiteY0" fmla="*/ 19225 h 42064"/>
                      <a:gd name="connsiteX1" fmla="*/ 2069 w 41906"/>
                      <a:gd name="connsiteY1" fmla="*/ 16754 h 42064"/>
                      <a:gd name="connsiteX2" fmla="*/ 4940 w 41906"/>
                      <a:gd name="connsiteY2" fmla="*/ 19225 h 42064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4081 w 41906"/>
                      <a:gd name="connsiteY12" fmla="*/ 35960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906"/>
                      <a:gd name="connsiteY0" fmla="*/ 18424 h 41917"/>
                      <a:gd name="connsiteX1" fmla="*/ 3119 w 41906"/>
                      <a:gd name="connsiteY1" fmla="*/ 9584 h 41917"/>
                      <a:gd name="connsiteX2" fmla="*/ 12354 w 41906"/>
                      <a:gd name="connsiteY2" fmla="*/ 3799 h 41917"/>
                      <a:gd name="connsiteX3" fmla="*/ 21142 w 41906"/>
                      <a:gd name="connsiteY3" fmla="*/ 3291 h 41917"/>
                      <a:gd name="connsiteX4" fmla="*/ 24435 w 41906"/>
                      <a:gd name="connsiteY4" fmla="*/ 59 h 41917"/>
                      <a:gd name="connsiteX5" fmla="*/ 28519 w 41906"/>
                      <a:gd name="connsiteY5" fmla="*/ 2340 h 41917"/>
                      <a:gd name="connsiteX6" fmla="*/ 34149 w 41906"/>
                      <a:gd name="connsiteY6" fmla="*/ 549 h 41917"/>
                      <a:gd name="connsiteX7" fmla="*/ 37004 w 41906"/>
                      <a:gd name="connsiteY7" fmla="*/ 5435 h 41917"/>
                      <a:gd name="connsiteX8" fmla="*/ 40668 w 41906"/>
                      <a:gd name="connsiteY8" fmla="*/ 10177 h 41917"/>
                      <a:gd name="connsiteX9" fmla="*/ 40504 w 41906"/>
                      <a:gd name="connsiteY9" fmla="*/ 15319 h 41917"/>
                      <a:gd name="connsiteX10" fmla="*/ 41702 w 41906"/>
                      <a:gd name="connsiteY10" fmla="*/ 23181 h 41917"/>
                      <a:gd name="connsiteX11" fmla="*/ 36090 w 41906"/>
                      <a:gd name="connsiteY11" fmla="*/ 30063 h 41917"/>
                      <a:gd name="connsiteX12" fmla="*/ 32659 w 41906"/>
                      <a:gd name="connsiteY12" fmla="*/ 35482 h 41917"/>
                      <a:gd name="connsiteX13" fmla="*/ 27241 w 41906"/>
                      <a:gd name="connsiteY13" fmla="*/ 36674 h 41917"/>
                      <a:gd name="connsiteX14" fmla="*/ 18662 w 41906"/>
                      <a:gd name="connsiteY14" fmla="*/ 41264 h 41917"/>
                      <a:gd name="connsiteX15" fmla="*/ 11957 w 41906"/>
                      <a:gd name="connsiteY15" fmla="*/ 40038 h 41917"/>
                      <a:gd name="connsiteX16" fmla="*/ 4490 w 41906"/>
                      <a:gd name="connsiteY16" fmla="*/ 35331 h 41917"/>
                      <a:gd name="connsiteX17" fmla="*/ 949 w 41906"/>
                      <a:gd name="connsiteY17" fmla="*/ 30577 h 41917"/>
                      <a:gd name="connsiteX18" fmla="*/ 799 w 41906"/>
                      <a:gd name="connsiteY18" fmla="*/ 25410 h 41917"/>
                      <a:gd name="connsiteX19" fmla="*/ 535 w 41906"/>
                      <a:gd name="connsiteY19" fmla="*/ 18424 h 41917"/>
                      <a:gd name="connsiteX0" fmla="*/ 4940 w 41906"/>
                      <a:gd name="connsiteY0" fmla="*/ 19225 h 41917"/>
                      <a:gd name="connsiteX1" fmla="*/ 2069 w 41906"/>
                      <a:gd name="connsiteY1" fmla="*/ 16754 h 41917"/>
                      <a:gd name="connsiteX2" fmla="*/ 4940 w 41906"/>
                      <a:gd name="connsiteY2" fmla="*/ 19225 h 41917"/>
                      <a:gd name="connsiteX0" fmla="*/ 535 w 41707"/>
                      <a:gd name="connsiteY0" fmla="*/ 18424 h 41917"/>
                      <a:gd name="connsiteX1" fmla="*/ 3119 w 41707"/>
                      <a:gd name="connsiteY1" fmla="*/ 9584 h 41917"/>
                      <a:gd name="connsiteX2" fmla="*/ 12354 w 41707"/>
                      <a:gd name="connsiteY2" fmla="*/ 3799 h 41917"/>
                      <a:gd name="connsiteX3" fmla="*/ 21142 w 41707"/>
                      <a:gd name="connsiteY3" fmla="*/ 3291 h 41917"/>
                      <a:gd name="connsiteX4" fmla="*/ 24435 w 41707"/>
                      <a:gd name="connsiteY4" fmla="*/ 59 h 41917"/>
                      <a:gd name="connsiteX5" fmla="*/ 28519 w 41707"/>
                      <a:gd name="connsiteY5" fmla="*/ 2340 h 41917"/>
                      <a:gd name="connsiteX6" fmla="*/ 34149 w 41707"/>
                      <a:gd name="connsiteY6" fmla="*/ 549 h 41917"/>
                      <a:gd name="connsiteX7" fmla="*/ 37004 w 41707"/>
                      <a:gd name="connsiteY7" fmla="*/ 5435 h 41917"/>
                      <a:gd name="connsiteX8" fmla="*/ 40668 w 41707"/>
                      <a:gd name="connsiteY8" fmla="*/ 10177 h 41917"/>
                      <a:gd name="connsiteX9" fmla="*/ 40504 w 41707"/>
                      <a:gd name="connsiteY9" fmla="*/ 15319 h 41917"/>
                      <a:gd name="connsiteX10" fmla="*/ 41702 w 41707"/>
                      <a:gd name="connsiteY10" fmla="*/ 23181 h 41917"/>
                      <a:gd name="connsiteX11" fmla="*/ 40401 w 41707"/>
                      <a:gd name="connsiteY11" fmla="*/ 26710 h 41917"/>
                      <a:gd name="connsiteX12" fmla="*/ 36090 w 41707"/>
                      <a:gd name="connsiteY12" fmla="*/ 30063 h 41917"/>
                      <a:gd name="connsiteX13" fmla="*/ 32659 w 41707"/>
                      <a:gd name="connsiteY13" fmla="*/ 35482 h 41917"/>
                      <a:gd name="connsiteX14" fmla="*/ 27241 w 41707"/>
                      <a:gd name="connsiteY14" fmla="*/ 36674 h 41917"/>
                      <a:gd name="connsiteX15" fmla="*/ 18662 w 41707"/>
                      <a:gd name="connsiteY15" fmla="*/ 41264 h 41917"/>
                      <a:gd name="connsiteX16" fmla="*/ 11957 w 41707"/>
                      <a:gd name="connsiteY16" fmla="*/ 40038 h 41917"/>
                      <a:gd name="connsiteX17" fmla="*/ 4490 w 41707"/>
                      <a:gd name="connsiteY17" fmla="*/ 35331 h 41917"/>
                      <a:gd name="connsiteX18" fmla="*/ 949 w 41707"/>
                      <a:gd name="connsiteY18" fmla="*/ 30577 h 41917"/>
                      <a:gd name="connsiteX19" fmla="*/ 799 w 41707"/>
                      <a:gd name="connsiteY19" fmla="*/ 25410 h 41917"/>
                      <a:gd name="connsiteX20" fmla="*/ 535 w 41707"/>
                      <a:gd name="connsiteY20" fmla="*/ 18424 h 41917"/>
                      <a:gd name="connsiteX0" fmla="*/ 4940 w 41707"/>
                      <a:gd name="connsiteY0" fmla="*/ 19225 h 41917"/>
                      <a:gd name="connsiteX1" fmla="*/ 2069 w 41707"/>
                      <a:gd name="connsiteY1" fmla="*/ 16754 h 41917"/>
                      <a:gd name="connsiteX2" fmla="*/ 4940 w 41707"/>
                      <a:gd name="connsiteY2" fmla="*/ 19225 h 41917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416 h 41909"/>
                      <a:gd name="connsiteX1" fmla="*/ 3119 w 41707"/>
                      <a:gd name="connsiteY1" fmla="*/ 9576 h 41909"/>
                      <a:gd name="connsiteX2" fmla="*/ 12354 w 41707"/>
                      <a:gd name="connsiteY2" fmla="*/ 3791 h 41909"/>
                      <a:gd name="connsiteX3" fmla="*/ 19450 w 41707"/>
                      <a:gd name="connsiteY3" fmla="*/ 1795 h 41909"/>
                      <a:gd name="connsiteX4" fmla="*/ 24435 w 41707"/>
                      <a:gd name="connsiteY4" fmla="*/ 51 h 41909"/>
                      <a:gd name="connsiteX5" fmla="*/ 28519 w 41707"/>
                      <a:gd name="connsiteY5" fmla="*/ 2332 h 41909"/>
                      <a:gd name="connsiteX6" fmla="*/ 34149 w 41707"/>
                      <a:gd name="connsiteY6" fmla="*/ 541 h 41909"/>
                      <a:gd name="connsiteX7" fmla="*/ 37004 w 41707"/>
                      <a:gd name="connsiteY7" fmla="*/ 5427 h 41909"/>
                      <a:gd name="connsiteX8" fmla="*/ 40668 w 41707"/>
                      <a:gd name="connsiteY8" fmla="*/ 10169 h 41909"/>
                      <a:gd name="connsiteX9" fmla="*/ 40504 w 41707"/>
                      <a:gd name="connsiteY9" fmla="*/ 15311 h 41909"/>
                      <a:gd name="connsiteX10" fmla="*/ 41702 w 41707"/>
                      <a:gd name="connsiteY10" fmla="*/ 23173 h 41909"/>
                      <a:gd name="connsiteX11" fmla="*/ 40401 w 41707"/>
                      <a:gd name="connsiteY11" fmla="*/ 26702 h 41909"/>
                      <a:gd name="connsiteX12" fmla="*/ 36090 w 41707"/>
                      <a:gd name="connsiteY12" fmla="*/ 30055 h 41909"/>
                      <a:gd name="connsiteX13" fmla="*/ 32659 w 41707"/>
                      <a:gd name="connsiteY13" fmla="*/ 35474 h 41909"/>
                      <a:gd name="connsiteX14" fmla="*/ 27241 w 41707"/>
                      <a:gd name="connsiteY14" fmla="*/ 36666 h 41909"/>
                      <a:gd name="connsiteX15" fmla="*/ 18662 w 41707"/>
                      <a:gd name="connsiteY15" fmla="*/ 41256 h 41909"/>
                      <a:gd name="connsiteX16" fmla="*/ 11957 w 41707"/>
                      <a:gd name="connsiteY16" fmla="*/ 40030 h 41909"/>
                      <a:gd name="connsiteX17" fmla="*/ 4490 w 41707"/>
                      <a:gd name="connsiteY17" fmla="*/ 35323 h 41909"/>
                      <a:gd name="connsiteX18" fmla="*/ 949 w 41707"/>
                      <a:gd name="connsiteY18" fmla="*/ 30569 h 41909"/>
                      <a:gd name="connsiteX19" fmla="*/ 799 w 41707"/>
                      <a:gd name="connsiteY19" fmla="*/ 25402 h 41909"/>
                      <a:gd name="connsiteX20" fmla="*/ 535 w 41707"/>
                      <a:gd name="connsiteY20" fmla="*/ 18416 h 41909"/>
                      <a:gd name="connsiteX0" fmla="*/ 4940 w 41707"/>
                      <a:gd name="connsiteY0" fmla="*/ 19217 h 41909"/>
                      <a:gd name="connsiteX1" fmla="*/ 2069 w 41707"/>
                      <a:gd name="connsiteY1" fmla="*/ 16746 h 41909"/>
                      <a:gd name="connsiteX2" fmla="*/ 4940 w 41707"/>
                      <a:gd name="connsiteY2" fmla="*/ 19217 h 41909"/>
                      <a:gd name="connsiteX0" fmla="*/ 535 w 41707"/>
                      <a:gd name="connsiteY0" fmla="*/ 18997 h 42490"/>
                      <a:gd name="connsiteX1" fmla="*/ 3119 w 41707"/>
                      <a:gd name="connsiteY1" fmla="*/ 10157 h 42490"/>
                      <a:gd name="connsiteX2" fmla="*/ 12354 w 41707"/>
                      <a:gd name="connsiteY2" fmla="*/ 4372 h 42490"/>
                      <a:gd name="connsiteX3" fmla="*/ 19450 w 41707"/>
                      <a:gd name="connsiteY3" fmla="*/ 2376 h 42490"/>
                      <a:gd name="connsiteX4" fmla="*/ 24435 w 41707"/>
                      <a:gd name="connsiteY4" fmla="*/ 632 h 42490"/>
                      <a:gd name="connsiteX5" fmla="*/ 28499 w 41707"/>
                      <a:gd name="connsiteY5" fmla="*/ 1221 h 42490"/>
                      <a:gd name="connsiteX6" fmla="*/ 34149 w 41707"/>
                      <a:gd name="connsiteY6" fmla="*/ 1122 h 42490"/>
                      <a:gd name="connsiteX7" fmla="*/ 37004 w 41707"/>
                      <a:gd name="connsiteY7" fmla="*/ 6008 h 42490"/>
                      <a:gd name="connsiteX8" fmla="*/ 40668 w 41707"/>
                      <a:gd name="connsiteY8" fmla="*/ 10750 h 42490"/>
                      <a:gd name="connsiteX9" fmla="*/ 40504 w 41707"/>
                      <a:gd name="connsiteY9" fmla="*/ 15892 h 42490"/>
                      <a:gd name="connsiteX10" fmla="*/ 41702 w 41707"/>
                      <a:gd name="connsiteY10" fmla="*/ 23754 h 42490"/>
                      <a:gd name="connsiteX11" fmla="*/ 40401 w 41707"/>
                      <a:gd name="connsiteY11" fmla="*/ 27283 h 42490"/>
                      <a:gd name="connsiteX12" fmla="*/ 36090 w 41707"/>
                      <a:gd name="connsiteY12" fmla="*/ 30636 h 42490"/>
                      <a:gd name="connsiteX13" fmla="*/ 32659 w 41707"/>
                      <a:gd name="connsiteY13" fmla="*/ 36055 h 42490"/>
                      <a:gd name="connsiteX14" fmla="*/ 27241 w 41707"/>
                      <a:gd name="connsiteY14" fmla="*/ 37247 h 42490"/>
                      <a:gd name="connsiteX15" fmla="*/ 18662 w 41707"/>
                      <a:gd name="connsiteY15" fmla="*/ 41837 h 42490"/>
                      <a:gd name="connsiteX16" fmla="*/ 11957 w 41707"/>
                      <a:gd name="connsiteY16" fmla="*/ 40611 h 42490"/>
                      <a:gd name="connsiteX17" fmla="*/ 4490 w 41707"/>
                      <a:gd name="connsiteY17" fmla="*/ 35904 h 42490"/>
                      <a:gd name="connsiteX18" fmla="*/ 949 w 41707"/>
                      <a:gd name="connsiteY18" fmla="*/ 31150 h 42490"/>
                      <a:gd name="connsiteX19" fmla="*/ 799 w 41707"/>
                      <a:gd name="connsiteY19" fmla="*/ 25983 h 42490"/>
                      <a:gd name="connsiteX20" fmla="*/ 535 w 41707"/>
                      <a:gd name="connsiteY20" fmla="*/ 18997 h 42490"/>
                      <a:gd name="connsiteX0" fmla="*/ 4940 w 41707"/>
                      <a:gd name="connsiteY0" fmla="*/ 19798 h 42490"/>
                      <a:gd name="connsiteX1" fmla="*/ 2069 w 41707"/>
                      <a:gd name="connsiteY1" fmla="*/ 17327 h 42490"/>
                      <a:gd name="connsiteX2" fmla="*/ 4940 w 41707"/>
                      <a:gd name="connsiteY2" fmla="*/ 19798 h 42490"/>
                      <a:gd name="connsiteX0" fmla="*/ 535 w 41707"/>
                      <a:gd name="connsiteY0" fmla="*/ 18790 h 42283"/>
                      <a:gd name="connsiteX1" fmla="*/ 3119 w 41707"/>
                      <a:gd name="connsiteY1" fmla="*/ 9950 h 42283"/>
                      <a:gd name="connsiteX2" fmla="*/ 12354 w 41707"/>
                      <a:gd name="connsiteY2" fmla="*/ 4165 h 42283"/>
                      <a:gd name="connsiteX3" fmla="*/ 19450 w 41707"/>
                      <a:gd name="connsiteY3" fmla="*/ 2169 h 42283"/>
                      <a:gd name="connsiteX4" fmla="*/ 24435 w 41707"/>
                      <a:gd name="connsiteY4" fmla="*/ 425 h 42283"/>
                      <a:gd name="connsiteX5" fmla="*/ 28499 w 41707"/>
                      <a:gd name="connsiteY5" fmla="*/ 1014 h 42283"/>
                      <a:gd name="connsiteX6" fmla="*/ 34149 w 41707"/>
                      <a:gd name="connsiteY6" fmla="*/ 915 h 42283"/>
                      <a:gd name="connsiteX7" fmla="*/ 37004 w 41707"/>
                      <a:gd name="connsiteY7" fmla="*/ 5801 h 42283"/>
                      <a:gd name="connsiteX8" fmla="*/ 40668 w 41707"/>
                      <a:gd name="connsiteY8" fmla="*/ 10543 h 42283"/>
                      <a:gd name="connsiteX9" fmla="*/ 40504 w 41707"/>
                      <a:gd name="connsiteY9" fmla="*/ 15685 h 42283"/>
                      <a:gd name="connsiteX10" fmla="*/ 41702 w 41707"/>
                      <a:gd name="connsiteY10" fmla="*/ 23547 h 42283"/>
                      <a:gd name="connsiteX11" fmla="*/ 40401 w 41707"/>
                      <a:gd name="connsiteY11" fmla="*/ 27076 h 42283"/>
                      <a:gd name="connsiteX12" fmla="*/ 36090 w 41707"/>
                      <a:gd name="connsiteY12" fmla="*/ 30429 h 42283"/>
                      <a:gd name="connsiteX13" fmla="*/ 32659 w 41707"/>
                      <a:gd name="connsiteY13" fmla="*/ 35848 h 42283"/>
                      <a:gd name="connsiteX14" fmla="*/ 27241 w 41707"/>
                      <a:gd name="connsiteY14" fmla="*/ 37040 h 42283"/>
                      <a:gd name="connsiteX15" fmla="*/ 18662 w 41707"/>
                      <a:gd name="connsiteY15" fmla="*/ 41630 h 42283"/>
                      <a:gd name="connsiteX16" fmla="*/ 11957 w 41707"/>
                      <a:gd name="connsiteY16" fmla="*/ 40404 h 42283"/>
                      <a:gd name="connsiteX17" fmla="*/ 4490 w 41707"/>
                      <a:gd name="connsiteY17" fmla="*/ 35697 h 42283"/>
                      <a:gd name="connsiteX18" fmla="*/ 949 w 41707"/>
                      <a:gd name="connsiteY18" fmla="*/ 30943 h 42283"/>
                      <a:gd name="connsiteX19" fmla="*/ 799 w 41707"/>
                      <a:gd name="connsiteY19" fmla="*/ 25776 h 42283"/>
                      <a:gd name="connsiteX20" fmla="*/ 535 w 41707"/>
                      <a:gd name="connsiteY20" fmla="*/ 18790 h 42283"/>
                      <a:gd name="connsiteX0" fmla="*/ 4940 w 41707"/>
                      <a:gd name="connsiteY0" fmla="*/ 19591 h 42283"/>
                      <a:gd name="connsiteX1" fmla="*/ 2069 w 41707"/>
                      <a:gd name="connsiteY1" fmla="*/ 17120 h 42283"/>
                      <a:gd name="connsiteX2" fmla="*/ 4940 w 41707"/>
                      <a:gd name="connsiteY2" fmla="*/ 19591 h 42283"/>
                      <a:gd name="connsiteX0" fmla="*/ 535 w 41707"/>
                      <a:gd name="connsiteY0" fmla="*/ 20000 h 43493"/>
                      <a:gd name="connsiteX1" fmla="*/ 3119 w 41707"/>
                      <a:gd name="connsiteY1" fmla="*/ 11160 h 43493"/>
                      <a:gd name="connsiteX2" fmla="*/ 12354 w 41707"/>
                      <a:gd name="connsiteY2" fmla="*/ 5375 h 43493"/>
                      <a:gd name="connsiteX3" fmla="*/ 19450 w 41707"/>
                      <a:gd name="connsiteY3" fmla="*/ 3379 h 43493"/>
                      <a:gd name="connsiteX4" fmla="*/ 24223 w 41707"/>
                      <a:gd name="connsiteY4" fmla="*/ 31 h 43493"/>
                      <a:gd name="connsiteX5" fmla="*/ 28499 w 41707"/>
                      <a:gd name="connsiteY5" fmla="*/ 2224 h 43493"/>
                      <a:gd name="connsiteX6" fmla="*/ 34149 w 41707"/>
                      <a:gd name="connsiteY6" fmla="*/ 2125 h 43493"/>
                      <a:gd name="connsiteX7" fmla="*/ 37004 w 41707"/>
                      <a:gd name="connsiteY7" fmla="*/ 7011 h 43493"/>
                      <a:gd name="connsiteX8" fmla="*/ 40668 w 41707"/>
                      <a:gd name="connsiteY8" fmla="*/ 11753 h 43493"/>
                      <a:gd name="connsiteX9" fmla="*/ 40504 w 41707"/>
                      <a:gd name="connsiteY9" fmla="*/ 16895 h 43493"/>
                      <a:gd name="connsiteX10" fmla="*/ 41702 w 41707"/>
                      <a:gd name="connsiteY10" fmla="*/ 24757 h 43493"/>
                      <a:gd name="connsiteX11" fmla="*/ 40401 w 41707"/>
                      <a:gd name="connsiteY11" fmla="*/ 28286 h 43493"/>
                      <a:gd name="connsiteX12" fmla="*/ 36090 w 41707"/>
                      <a:gd name="connsiteY12" fmla="*/ 31639 h 43493"/>
                      <a:gd name="connsiteX13" fmla="*/ 32659 w 41707"/>
                      <a:gd name="connsiteY13" fmla="*/ 37058 h 43493"/>
                      <a:gd name="connsiteX14" fmla="*/ 27241 w 41707"/>
                      <a:gd name="connsiteY14" fmla="*/ 38250 h 43493"/>
                      <a:gd name="connsiteX15" fmla="*/ 18662 w 41707"/>
                      <a:gd name="connsiteY15" fmla="*/ 42840 h 43493"/>
                      <a:gd name="connsiteX16" fmla="*/ 11957 w 41707"/>
                      <a:gd name="connsiteY16" fmla="*/ 41614 h 43493"/>
                      <a:gd name="connsiteX17" fmla="*/ 4490 w 41707"/>
                      <a:gd name="connsiteY17" fmla="*/ 36907 h 43493"/>
                      <a:gd name="connsiteX18" fmla="*/ 949 w 41707"/>
                      <a:gd name="connsiteY18" fmla="*/ 32153 h 43493"/>
                      <a:gd name="connsiteX19" fmla="*/ 799 w 41707"/>
                      <a:gd name="connsiteY19" fmla="*/ 26986 h 43493"/>
                      <a:gd name="connsiteX20" fmla="*/ 535 w 41707"/>
                      <a:gd name="connsiteY20" fmla="*/ 20000 h 43493"/>
                      <a:gd name="connsiteX0" fmla="*/ 4940 w 41707"/>
                      <a:gd name="connsiteY0" fmla="*/ 20801 h 43493"/>
                      <a:gd name="connsiteX1" fmla="*/ 2069 w 41707"/>
                      <a:gd name="connsiteY1" fmla="*/ 18330 h 43493"/>
                      <a:gd name="connsiteX2" fmla="*/ 4940 w 41707"/>
                      <a:gd name="connsiteY2" fmla="*/ 20801 h 43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707" h="43493">
                        <a:moveTo>
                          <a:pt x="535" y="20000"/>
                        </a:moveTo>
                        <a:cubicBezTo>
                          <a:pt x="1120" y="16893"/>
                          <a:pt x="1149" y="13597"/>
                          <a:pt x="3119" y="11160"/>
                        </a:cubicBezTo>
                        <a:cubicBezTo>
                          <a:pt x="5089" y="8723"/>
                          <a:pt x="9613" y="3190"/>
                          <a:pt x="12354" y="5375"/>
                        </a:cubicBezTo>
                        <a:cubicBezTo>
                          <a:pt x="16622" y="2721"/>
                          <a:pt x="17141" y="3265"/>
                          <a:pt x="19450" y="3379"/>
                        </a:cubicBezTo>
                        <a:cubicBezTo>
                          <a:pt x="20091" y="1630"/>
                          <a:pt x="22715" y="224"/>
                          <a:pt x="24223" y="31"/>
                        </a:cubicBezTo>
                        <a:cubicBezTo>
                          <a:pt x="25731" y="-162"/>
                          <a:pt x="27541" y="513"/>
                          <a:pt x="28499" y="2224"/>
                        </a:cubicBezTo>
                        <a:cubicBezTo>
                          <a:pt x="31833" y="1662"/>
                          <a:pt x="32732" y="1327"/>
                          <a:pt x="34149" y="2125"/>
                        </a:cubicBezTo>
                        <a:cubicBezTo>
                          <a:pt x="35566" y="2923"/>
                          <a:pt x="36716" y="4835"/>
                          <a:pt x="37004" y="7011"/>
                        </a:cubicBezTo>
                        <a:cubicBezTo>
                          <a:pt x="38732" y="7653"/>
                          <a:pt x="40108" y="9433"/>
                          <a:pt x="40668" y="11753"/>
                        </a:cubicBezTo>
                        <a:cubicBezTo>
                          <a:pt x="41075" y="13437"/>
                          <a:pt x="41017" y="15266"/>
                          <a:pt x="40504" y="16895"/>
                        </a:cubicBezTo>
                        <a:cubicBezTo>
                          <a:pt x="41765" y="19129"/>
                          <a:pt x="41719" y="22859"/>
                          <a:pt x="41702" y="24757"/>
                        </a:cubicBezTo>
                        <a:cubicBezTo>
                          <a:pt x="41685" y="26655"/>
                          <a:pt x="41336" y="27139"/>
                          <a:pt x="40401" y="28286"/>
                        </a:cubicBezTo>
                        <a:cubicBezTo>
                          <a:pt x="39466" y="29433"/>
                          <a:pt x="37546" y="29722"/>
                          <a:pt x="36090" y="31639"/>
                        </a:cubicBezTo>
                        <a:cubicBezTo>
                          <a:pt x="36077" y="33906"/>
                          <a:pt x="33922" y="35578"/>
                          <a:pt x="32659" y="37058"/>
                        </a:cubicBezTo>
                        <a:cubicBezTo>
                          <a:pt x="30740" y="39307"/>
                          <a:pt x="29390" y="40074"/>
                          <a:pt x="27241" y="38250"/>
                        </a:cubicBezTo>
                        <a:cubicBezTo>
                          <a:pt x="26546" y="41383"/>
                          <a:pt x="21267" y="42709"/>
                          <a:pt x="18662" y="42840"/>
                        </a:cubicBezTo>
                        <a:cubicBezTo>
                          <a:pt x="15788" y="42985"/>
                          <a:pt x="13528" y="44821"/>
                          <a:pt x="11957" y="41614"/>
                        </a:cubicBezTo>
                        <a:cubicBezTo>
                          <a:pt x="7113" y="41212"/>
                          <a:pt x="6642" y="42034"/>
                          <a:pt x="4490" y="36907"/>
                        </a:cubicBezTo>
                        <a:cubicBezTo>
                          <a:pt x="2376" y="37244"/>
                          <a:pt x="1544" y="34927"/>
                          <a:pt x="949" y="32153"/>
                        </a:cubicBezTo>
                        <a:cubicBezTo>
                          <a:pt x="518" y="30146"/>
                          <a:pt x="-254" y="28512"/>
                          <a:pt x="799" y="26986"/>
                        </a:cubicBezTo>
                        <a:cubicBezTo>
                          <a:pt x="-695" y="25789"/>
                          <a:pt x="327" y="22353"/>
                          <a:pt x="535" y="20000"/>
                        </a:cubicBezTo>
                        <a:close/>
                      </a:path>
                      <a:path w="41707" h="43493" fill="none" extrusionOk="0">
                        <a:moveTo>
                          <a:pt x="4940" y="20801"/>
                        </a:moveTo>
                        <a:lnTo>
                          <a:pt x="2069" y="18330"/>
                        </a:lnTo>
                        <a:lnTo>
                          <a:pt x="4940" y="20801"/>
                        </a:lnTo>
                        <a:close/>
                      </a:path>
                    </a:pathLst>
                  </a:custGeom>
                  <a:solidFill>
                    <a:srgbClr val="FF2BEE">
                      <a:alpha val="76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Cloud 33"/>
                  <p:cNvSpPr/>
                  <p:nvPr/>
                </p:nvSpPr>
                <p:spPr>
                  <a:xfrm>
                    <a:off x="7011150" y="4685693"/>
                    <a:ext cx="79693" cy="147393"/>
                  </a:xfrm>
                  <a:prstGeom prst="cloud">
                    <a:avLst/>
                  </a:prstGeom>
                  <a:solidFill>
                    <a:schemeClr val="tx1">
                      <a:lumMod val="65000"/>
                      <a:lumOff val="35000"/>
                      <a:alpha val="62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6748406" y="3303993"/>
                  <a:ext cx="598715" cy="5546"/>
                </a:xfrm>
                <a:prstGeom prst="line">
                  <a:avLst/>
                </a:prstGeom>
                <a:ln w="12700">
                  <a:solidFill>
                    <a:srgbClr val="67218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Cloud 48"/>
              <p:cNvSpPr/>
              <p:nvPr/>
            </p:nvSpPr>
            <p:spPr>
              <a:xfrm>
                <a:off x="6991629" y="3340678"/>
                <a:ext cx="89465" cy="119657"/>
              </a:xfrm>
              <a:prstGeom prst="cloud">
                <a:avLst/>
              </a:prstGeom>
              <a:solidFill>
                <a:schemeClr val="tx2">
                  <a:lumMod val="60000"/>
                  <a:lumOff val="40000"/>
                  <a:alpha val="5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365183" y="1676425"/>
              <a:ext cx="1043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Intermediate</a:t>
              </a:r>
              <a:endParaRPr lang="en-US" sz="12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11574" y="3180882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255342" y="3311362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02710" y="1633533"/>
            <a:ext cx="1918540" cy="3371629"/>
            <a:chOff x="846139" y="1676425"/>
            <a:chExt cx="1918540" cy="3371629"/>
          </a:xfrm>
        </p:grpSpPr>
        <p:grpSp>
          <p:nvGrpSpPr>
            <p:cNvPr id="54" name="Group 53"/>
            <p:cNvGrpSpPr/>
            <p:nvPr/>
          </p:nvGrpSpPr>
          <p:grpSpPr>
            <a:xfrm>
              <a:off x="1980293" y="1995715"/>
              <a:ext cx="598714" cy="3029857"/>
              <a:chOff x="6748407" y="1995715"/>
              <a:chExt cx="598714" cy="302985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748407" y="1995715"/>
                <a:ext cx="598714" cy="3029857"/>
                <a:chOff x="6748407" y="1995715"/>
                <a:chExt cx="598714" cy="3029857"/>
              </a:xfrm>
            </p:grpSpPr>
            <p:sp>
              <p:nvSpPr>
                <p:cNvPr id="61" name="Snip Same Side Corner Rectangle 1"/>
                <p:cNvSpPr/>
                <p:nvPr/>
              </p:nvSpPr>
              <p:spPr>
                <a:xfrm rot="10800000">
                  <a:off x="6748407" y="1995715"/>
                  <a:ext cx="598714" cy="3029857"/>
                </a:xfrm>
                <a:custGeom>
                  <a:avLst/>
                  <a:gdLst>
                    <a:gd name="connsiteX0" fmla="*/ 98276 w 589643"/>
                    <a:gd name="connsiteY0" fmla="*/ 0 h 3048000"/>
                    <a:gd name="connsiteX1" fmla="*/ 491367 w 589643"/>
                    <a:gd name="connsiteY1" fmla="*/ 0 h 3048000"/>
                    <a:gd name="connsiteX2" fmla="*/ 589643 w 589643"/>
                    <a:gd name="connsiteY2" fmla="*/ 98276 h 3048000"/>
                    <a:gd name="connsiteX3" fmla="*/ 589643 w 589643"/>
                    <a:gd name="connsiteY3" fmla="*/ 3048000 h 3048000"/>
                    <a:gd name="connsiteX4" fmla="*/ 589643 w 589643"/>
                    <a:gd name="connsiteY4" fmla="*/ 3048000 h 3048000"/>
                    <a:gd name="connsiteX5" fmla="*/ 0 w 589643"/>
                    <a:gd name="connsiteY5" fmla="*/ 3048000 h 3048000"/>
                    <a:gd name="connsiteX6" fmla="*/ 0 w 589643"/>
                    <a:gd name="connsiteY6" fmla="*/ 3048000 h 3048000"/>
                    <a:gd name="connsiteX7" fmla="*/ 0 w 589643"/>
                    <a:gd name="connsiteY7" fmla="*/ 98276 h 3048000"/>
                    <a:gd name="connsiteX8" fmla="*/ 98276 w 589643"/>
                    <a:gd name="connsiteY8" fmla="*/ 0 h 3048000"/>
                    <a:gd name="connsiteX0" fmla="*/ 98276 w 594179"/>
                    <a:gd name="connsiteY0" fmla="*/ 0 h 3048000"/>
                    <a:gd name="connsiteX1" fmla="*/ 491367 w 594179"/>
                    <a:gd name="connsiteY1" fmla="*/ 0 h 3048000"/>
                    <a:gd name="connsiteX2" fmla="*/ 594179 w 594179"/>
                    <a:gd name="connsiteY2" fmla="*/ 306919 h 3048000"/>
                    <a:gd name="connsiteX3" fmla="*/ 589643 w 594179"/>
                    <a:gd name="connsiteY3" fmla="*/ 3048000 h 3048000"/>
                    <a:gd name="connsiteX4" fmla="*/ 589643 w 594179"/>
                    <a:gd name="connsiteY4" fmla="*/ 3048000 h 3048000"/>
                    <a:gd name="connsiteX5" fmla="*/ 0 w 594179"/>
                    <a:gd name="connsiteY5" fmla="*/ 3048000 h 3048000"/>
                    <a:gd name="connsiteX6" fmla="*/ 0 w 594179"/>
                    <a:gd name="connsiteY6" fmla="*/ 3048000 h 3048000"/>
                    <a:gd name="connsiteX7" fmla="*/ 0 w 594179"/>
                    <a:gd name="connsiteY7" fmla="*/ 98276 h 3048000"/>
                    <a:gd name="connsiteX8" fmla="*/ 98276 w 594179"/>
                    <a:gd name="connsiteY8" fmla="*/ 0 h 3048000"/>
                    <a:gd name="connsiteX0" fmla="*/ 98276 w 644072"/>
                    <a:gd name="connsiteY0" fmla="*/ 0 h 3048000"/>
                    <a:gd name="connsiteX1" fmla="*/ 491367 w 644072"/>
                    <a:gd name="connsiteY1" fmla="*/ 0 h 3048000"/>
                    <a:gd name="connsiteX2" fmla="*/ 644072 w 644072"/>
                    <a:gd name="connsiteY2" fmla="*/ 284240 h 3048000"/>
                    <a:gd name="connsiteX3" fmla="*/ 589643 w 644072"/>
                    <a:gd name="connsiteY3" fmla="*/ 3048000 h 3048000"/>
                    <a:gd name="connsiteX4" fmla="*/ 589643 w 644072"/>
                    <a:gd name="connsiteY4" fmla="*/ 3048000 h 3048000"/>
                    <a:gd name="connsiteX5" fmla="*/ 0 w 644072"/>
                    <a:gd name="connsiteY5" fmla="*/ 3048000 h 3048000"/>
                    <a:gd name="connsiteX6" fmla="*/ 0 w 644072"/>
                    <a:gd name="connsiteY6" fmla="*/ 3048000 h 3048000"/>
                    <a:gd name="connsiteX7" fmla="*/ 0 w 644072"/>
                    <a:gd name="connsiteY7" fmla="*/ 98276 h 3048000"/>
                    <a:gd name="connsiteX8" fmla="*/ 98276 w 644072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589643 w 648607"/>
                    <a:gd name="connsiteY3" fmla="*/ 3048000 h 3048000"/>
                    <a:gd name="connsiteX4" fmla="*/ 648607 w 648607"/>
                    <a:gd name="connsiteY4" fmla="*/ 3029857 h 3048000"/>
                    <a:gd name="connsiteX5" fmla="*/ 0 w 648607"/>
                    <a:gd name="connsiteY5" fmla="*/ 3048000 h 3048000"/>
                    <a:gd name="connsiteX6" fmla="*/ 0 w 648607"/>
                    <a:gd name="connsiteY6" fmla="*/ 3048000 h 3048000"/>
                    <a:gd name="connsiteX7" fmla="*/ 0 w 648607"/>
                    <a:gd name="connsiteY7" fmla="*/ 98276 h 3048000"/>
                    <a:gd name="connsiteX8" fmla="*/ 98276 w 648607"/>
                    <a:gd name="connsiteY8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0 w 648607"/>
                    <a:gd name="connsiteY5" fmla="*/ 3048000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48000"/>
                    <a:gd name="connsiteX1" fmla="*/ 491367 w 648607"/>
                    <a:gd name="connsiteY1" fmla="*/ 0 h 3048000"/>
                    <a:gd name="connsiteX2" fmla="*/ 644072 w 648607"/>
                    <a:gd name="connsiteY2" fmla="*/ 284240 h 3048000"/>
                    <a:gd name="connsiteX3" fmla="*/ 648607 w 648607"/>
                    <a:gd name="connsiteY3" fmla="*/ 3029857 h 3048000"/>
                    <a:gd name="connsiteX4" fmla="*/ 0 w 648607"/>
                    <a:gd name="connsiteY4" fmla="*/ 3048000 h 3048000"/>
                    <a:gd name="connsiteX5" fmla="*/ 54429 w 648607"/>
                    <a:gd name="connsiteY5" fmla="*/ 3025321 h 3048000"/>
                    <a:gd name="connsiteX6" fmla="*/ 0 w 648607"/>
                    <a:gd name="connsiteY6" fmla="*/ 98276 h 3048000"/>
                    <a:gd name="connsiteX7" fmla="*/ 98276 w 648607"/>
                    <a:gd name="connsiteY7" fmla="*/ 0 h 3048000"/>
                    <a:gd name="connsiteX0" fmla="*/ 98276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98276 w 648607"/>
                    <a:gd name="connsiteY6" fmla="*/ 0 h 3029857"/>
                    <a:gd name="connsiteX0" fmla="*/ 179918 w 648607"/>
                    <a:gd name="connsiteY0" fmla="*/ 0 h 3029857"/>
                    <a:gd name="connsiteX1" fmla="*/ 491367 w 648607"/>
                    <a:gd name="connsiteY1" fmla="*/ 0 h 3029857"/>
                    <a:gd name="connsiteX2" fmla="*/ 644072 w 648607"/>
                    <a:gd name="connsiteY2" fmla="*/ 284240 h 3029857"/>
                    <a:gd name="connsiteX3" fmla="*/ 648607 w 648607"/>
                    <a:gd name="connsiteY3" fmla="*/ 3029857 h 3029857"/>
                    <a:gd name="connsiteX4" fmla="*/ 54429 w 648607"/>
                    <a:gd name="connsiteY4" fmla="*/ 3025321 h 3029857"/>
                    <a:gd name="connsiteX5" fmla="*/ 0 w 648607"/>
                    <a:gd name="connsiteY5" fmla="*/ 98276 h 3029857"/>
                    <a:gd name="connsiteX6" fmla="*/ 179918 w 648607"/>
                    <a:gd name="connsiteY6" fmla="*/ 0 h 3029857"/>
                    <a:gd name="connsiteX0" fmla="*/ 130025 w 598714"/>
                    <a:gd name="connsiteY0" fmla="*/ 0 h 3029857"/>
                    <a:gd name="connsiteX1" fmla="*/ 441474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300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300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311454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4179 w 598714"/>
                    <a:gd name="connsiteY2" fmla="*/ 284240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17325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17325 w 598714"/>
                    <a:gd name="connsiteY6" fmla="*/ 0 h 3029857"/>
                    <a:gd name="connsiteX0" fmla="*/ 134534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4534 w 598714"/>
                    <a:gd name="connsiteY6" fmla="*/ 0 h 3029857"/>
                    <a:gd name="connsiteX0" fmla="*/ 120766 w 598714"/>
                    <a:gd name="connsiteY0" fmla="*/ 0 h 3029857"/>
                    <a:gd name="connsiteX1" fmla="*/ 450999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20766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20766 w 598714"/>
                    <a:gd name="connsiteY6" fmla="*/ 0 h 3029857"/>
                    <a:gd name="connsiteX0" fmla="*/ 137975 w 598714"/>
                    <a:gd name="connsiteY0" fmla="*/ 0 h 3029857"/>
                    <a:gd name="connsiteX1" fmla="*/ 464766 w 598714"/>
                    <a:gd name="connsiteY1" fmla="*/ 0 h 3029857"/>
                    <a:gd name="connsiteX2" fmla="*/ 597354 w 598714"/>
                    <a:gd name="connsiteY2" fmla="*/ 293765 h 3029857"/>
                    <a:gd name="connsiteX3" fmla="*/ 598714 w 598714"/>
                    <a:gd name="connsiteY3" fmla="*/ 3029857 h 3029857"/>
                    <a:gd name="connsiteX4" fmla="*/ 4536 w 598714"/>
                    <a:gd name="connsiteY4" fmla="*/ 3025321 h 3029857"/>
                    <a:gd name="connsiteX5" fmla="*/ 0 w 598714"/>
                    <a:gd name="connsiteY5" fmla="*/ 295579 h 3029857"/>
                    <a:gd name="connsiteX6" fmla="*/ 137975 w 598714"/>
                    <a:gd name="connsiteY6" fmla="*/ 0 h 302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714" h="3029857">
                      <a:moveTo>
                        <a:pt x="137975" y="0"/>
                      </a:moveTo>
                      <a:lnTo>
                        <a:pt x="464766" y="0"/>
                      </a:lnTo>
                      <a:lnTo>
                        <a:pt x="597354" y="293765"/>
                      </a:lnTo>
                      <a:cubicBezTo>
                        <a:pt x="598866" y="1208971"/>
                        <a:pt x="597202" y="2114651"/>
                        <a:pt x="598714" y="3029857"/>
                      </a:cubicBezTo>
                      <a:lnTo>
                        <a:pt x="4536" y="3025321"/>
                      </a:lnTo>
                      <a:lnTo>
                        <a:pt x="0" y="295579"/>
                      </a:lnTo>
                      <a:lnTo>
                        <a:pt x="13797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67218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       </a:t>
                  </a:r>
                  <a:endParaRPr lang="en-US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841914" y="4932839"/>
                  <a:ext cx="409957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Cloud 59"/>
              <p:cNvSpPr/>
              <p:nvPr/>
            </p:nvSpPr>
            <p:spPr>
              <a:xfrm>
                <a:off x="7011151" y="4678828"/>
                <a:ext cx="70845" cy="10196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721394" y="1676425"/>
              <a:ext cx="1043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Start</a:t>
              </a:r>
              <a:endParaRPr lang="en-US" sz="12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6139" y="2424035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Paper slip</a:t>
              </a:r>
              <a:endParaRPr lang="en-US" sz="10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6139" y="4585374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Ink spot</a:t>
              </a:r>
              <a:endParaRPr lang="en-US" sz="100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751692" y="4715854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901303" y="4801833"/>
              <a:ext cx="9055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/>
                <a:t>Water level</a:t>
              </a:r>
              <a:endParaRPr lang="en-US" sz="100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45071" y="4932313"/>
              <a:ext cx="288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21394" y="2573182"/>
              <a:ext cx="432000" cy="0"/>
            </a:xfrm>
            <a:prstGeom prst="line">
              <a:avLst/>
            </a:prstGeom>
            <a:ln w="19050" cmpd="sng">
              <a:solidFill>
                <a:srgbClr val="67218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Where do we use Chromatography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3994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 	To test customer samples </a:t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 	after a problem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 	To enable us to </a:t>
            </a:r>
            <a:r>
              <a:rPr lang="en-GB" sz="2400" dirty="0" err="1" smtClean="0">
                <a:latin typeface="Arial" charset="0"/>
                <a:cs typeface="Arial" charset="0"/>
              </a:rPr>
              <a:t>analyze</a:t>
            </a:r>
            <a:r>
              <a:rPr lang="en-GB" sz="2400" dirty="0" smtClean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/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	different types of Chemistry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	To look at the quality of </a:t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	our products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378179">
            <a:off x="5568364" y="1717791"/>
            <a:ext cx="2335041" cy="3502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4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at oils in a broken down car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solidFill>
                  <a:srgbClr val="A6A6A6"/>
                </a:solidFill>
                <a:latin typeface="Arial Black" pitchFamily="34" charset="0"/>
              </a:rPr>
              <a:t>9</a:t>
            </a:r>
            <a:endParaRPr lang="en-US" sz="5000" b="1">
              <a:solidFill>
                <a:srgbClr val="A6A6A6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 	Using Gas Chromatography we can identify different  	types of chemistry based on their size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 	This technique also allows us to view any chemicals  	which should not be present.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>
                <a:latin typeface="Arial" charset="0"/>
                <a:cs typeface="Arial" charset="0"/>
              </a:rPr>
              <a:t> </a:t>
            </a:r>
            <a:r>
              <a:rPr lang="en-GB" sz="2400" smtClean="0">
                <a:latin typeface="Arial" charset="0"/>
                <a:cs typeface="Arial" charset="0"/>
              </a:rPr>
              <a:t>	This type of analysis is know as fingerprint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0350" y="5727700"/>
            <a:ext cx="2252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417</Words>
  <Application>Microsoft Office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Creative Chromatography</vt:lpstr>
      <vt:lpstr>Today we’re going to:</vt:lpstr>
      <vt:lpstr>All mixed up</vt:lpstr>
      <vt:lpstr>Can we un-mix it?</vt:lpstr>
      <vt:lpstr>What is chromatography? </vt:lpstr>
      <vt:lpstr>What is chromatography? </vt:lpstr>
      <vt:lpstr>What is chromatography? </vt:lpstr>
      <vt:lpstr>Where do we use Chromatography</vt:lpstr>
      <vt:lpstr>Looking at oils in a broken down car</vt:lpstr>
      <vt:lpstr>Looking at oils in a broken down car</vt:lpstr>
      <vt:lpstr>A car engine is broken!</vt:lpstr>
      <vt:lpstr>This is what we know</vt:lpstr>
      <vt:lpstr>Test your evidence!</vt:lpstr>
      <vt:lpstr>Primary colours</vt:lpstr>
      <vt:lpstr>Chromatography helps us to…</vt:lpstr>
    </vt:vector>
  </TitlesOfParts>
  <Company>Edcoms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Nastasia Zhuley</dc:creator>
  <cp:lastModifiedBy>Garcia, Chris</cp:lastModifiedBy>
  <cp:revision>136</cp:revision>
  <cp:lastPrinted>2013-04-29T09:07:07Z</cp:lastPrinted>
  <dcterms:created xsi:type="dcterms:W3CDTF">2011-06-17T11:47:15Z</dcterms:created>
  <dcterms:modified xsi:type="dcterms:W3CDTF">2015-07-23T16:46:45Z</dcterms:modified>
</cp:coreProperties>
</file>