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7" r:id="rId2"/>
    <p:sldId id="334" r:id="rId3"/>
    <p:sldId id="258" r:id="rId4"/>
    <p:sldId id="260" r:id="rId5"/>
    <p:sldId id="316" r:id="rId6"/>
    <p:sldId id="325" r:id="rId7"/>
    <p:sldId id="328" r:id="rId8"/>
    <p:sldId id="332" r:id="rId9"/>
    <p:sldId id="329" r:id="rId10"/>
    <p:sldId id="330" r:id="rId11"/>
    <p:sldId id="331" r:id="rId12"/>
    <p:sldId id="333" r:id="rId13"/>
    <p:sldId id="327" r:id="rId14"/>
  </p:sldIdLst>
  <p:sldSz cx="9144000" cy="6858000" type="screen4x3"/>
  <p:notesSz cx="6797675" cy="9928225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hristina You" initials="" lastIdx="9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2180"/>
    <a:srgbClr val="89BA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49" autoAdjust="0"/>
    <p:restoredTop sz="94660"/>
  </p:normalViewPr>
  <p:slideViewPr>
    <p:cSldViewPr snapToGrid="0" snapToObjects="1">
      <p:cViewPr>
        <p:scale>
          <a:sx n="74" d="100"/>
          <a:sy n="74" d="100"/>
        </p:scale>
        <p:origin x="-972" y="-6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54E2682B-9983-4CFC-8A64-474B60E27A68}" type="datetimeFigureOut">
              <a:rPr lang="en-GB"/>
              <a:pPr>
                <a:defRPr/>
              </a:pPr>
              <a:t>02/04/2012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7FC15D08-85D5-402D-B0B2-5B764EE5706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60954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0B7BF8C7-317E-46A3-96BD-F94A459D22BC}" type="datetimeFigureOut">
              <a:rPr lang="en-GB"/>
              <a:pPr>
                <a:defRPr/>
              </a:pPr>
              <a:t>02/04/2012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E8975C3B-66B2-4915-849C-71128285003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1312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smtClean="0"/>
              <a:t>Space for you to write adjectives if possible </a:t>
            </a: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F02D1CE-3085-4166-9DA8-F988A34DF885}" type="slidenum">
              <a:rPr lang="en-GB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GB"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smtClean="0"/>
              <a:t>Space for you to write adjectives if possible </a:t>
            </a: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E5BA9CE-26B4-4468-8F5A-6981EE2B0793}" type="slidenum">
              <a:rPr lang="en-GB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GB"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smtClean="0"/>
              <a:t>We suggest replacing this image with a picture of you wearing gloves.</a:t>
            </a:r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9DBFBDD-E4A2-40C7-9E0F-F1ECFBBE0C6A}" type="slidenum">
              <a:rPr lang="en-GB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GB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8AC12-AE33-4080-8754-71CD3AB9607F}" type="datetimeFigureOut">
              <a:rPr lang="en-US"/>
              <a:pPr>
                <a:defRPr/>
              </a:pPr>
              <a:t>4/2/2012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CD8F38-123F-4699-BE8E-9E891455D6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7B7726-5B57-49CD-BD84-6BB96A5CE953}" type="datetimeFigureOut">
              <a:rPr lang="en-US"/>
              <a:pPr>
                <a:defRPr/>
              </a:pPr>
              <a:t>4/2/2012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4F2352-FF30-4F44-9206-607F97F817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F792E4-DBFA-4F93-9AFB-EAA7E350C43E}" type="datetimeFigureOut">
              <a:rPr lang="en-US"/>
              <a:pPr>
                <a:defRPr/>
              </a:pPr>
              <a:t>4/2/2012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08A7BF-3A72-4326-9B6B-1566640D99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47C2D6-5C95-4FE2-B9F9-923942651504}" type="datetimeFigureOut">
              <a:rPr lang="en-US"/>
              <a:pPr>
                <a:defRPr/>
              </a:pPr>
              <a:t>4/2/2012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336B45-C8E3-48A0-BB66-50E06C0607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84A3E0-0386-4503-83AF-7B9B6A0DBF9B}" type="datetimeFigureOut">
              <a:rPr lang="en-US"/>
              <a:pPr>
                <a:defRPr/>
              </a:pPr>
              <a:t>4/2/2012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5F1B1D-1A60-46BF-B735-23945813C1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66ED27-FDBE-429E-9EF0-98D302EB8BB4}" type="datetimeFigureOut">
              <a:rPr lang="en-US"/>
              <a:pPr>
                <a:defRPr/>
              </a:pPr>
              <a:t>4/2/2012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C2AEF2-E11B-4588-BFB8-CB18778396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FD7EE2-B408-4103-89DC-4E8B65765DC8}" type="datetimeFigureOut">
              <a:rPr lang="en-US"/>
              <a:pPr>
                <a:defRPr/>
              </a:pPr>
              <a:t>4/2/2012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8A92D1-BB0E-4C19-A999-3F0B6802D8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ACAEDF-0CD0-4883-B67F-C33BDB0BD12F}" type="datetimeFigureOut">
              <a:rPr lang="en-US"/>
              <a:pPr>
                <a:defRPr/>
              </a:pPr>
              <a:t>4/2/2012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3DB9E4-2EFB-4EAB-8D4D-FE0D04E936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5BD73E-3134-46ED-9491-70B3E168C957}" type="datetimeFigureOut">
              <a:rPr lang="en-US"/>
              <a:pPr>
                <a:defRPr/>
              </a:pPr>
              <a:t>4/2/2012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8EC312-5997-4CA3-A669-0E999332B8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00A090-520A-4F2D-83A9-46A2BD4D2863}" type="datetimeFigureOut">
              <a:rPr lang="en-US"/>
              <a:pPr>
                <a:defRPr/>
              </a:pPr>
              <a:t>4/2/2012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F2C416-F65B-45A8-BE44-5A69210A2C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3C7A25-D712-4174-A125-F9B73D3D2B25}" type="datetimeFigureOut">
              <a:rPr lang="en-US"/>
              <a:pPr>
                <a:defRPr/>
              </a:pPr>
              <a:t>4/2/2012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7F4881-0C7F-4093-9BE2-2A56DBEF29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FE69F39-35D8-4DCD-8991-4E5D88B031B5}" type="datetimeFigureOut">
              <a:rPr lang="en-US"/>
              <a:pPr>
                <a:defRPr/>
              </a:pPr>
              <a:t>4/2/2012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8494C1A-118A-497A-9A61-A229FC654F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6900"/>
            <a:ext cx="8229600" cy="868363"/>
          </a:xfrm>
        </p:spPr>
        <p:txBody>
          <a:bodyPr rtlCol="0">
            <a:normAutofit/>
          </a:bodyPr>
          <a:lstStyle/>
          <a:p>
            <a:pPr algn="l" fontAlgn="auto">
              <a:spcAft>
                <a:spcPts val="600"/>
              </a:spcAft>
              <a:defRPr/>
            </a:pPr>
            <a:r>
              <a:rPr lang="en-US" sz="6667" baseline="30000" dirty="0">
                <a:solidFill>
                  <a:srgbClr val="672180"/>
                </a:solidFill>
                <a:latin typeface="Arial"/>
                <a:cs typeface="Arial"/>
              </a:rPr>
              <a:t>Handy </a:t>
            </a:r>
            <a:r>
              <a:rPr lang="en-US" sz="6667" baseline="30000" dirty="0" smtClean="0">
                <a:solidFill>
                  <a:srgbClr val="672180"/>
                </a:solidFill>
                <a:latin typeface="Arial"/>
                <a:cs typeface="Arial"/>
              </a:rPr>
              <a:t>Helpers</a:t>
            </a:r>
            <a:endParaRPr lang="en-US" sz="2333" baseline="30000" dirty="0">
              <a:solidFill>
                <a:srgbClr val="89BA17"/>
              </a:solidFill>
              <a:latin typeface="Arial"/>
              <a:cs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3429000"/>
            <a:ext cx="7551738" cy="914400"/>
          </a:xfrm>
          <a:prstGeom prst="rect">
            <a:avLst/>
          </a:prstGeom>
          <a:solidFill>
            <a:srgbClr val="6721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 flipH="1">
            <a:off x="7551738" y="3429000"/>
            <a:ext cx="1592262" cy="914400"/>
          </a:xfrm>
          <a:prstGeom prst="rect">
            <a:avLst/>
          </a:prstGeom>
          <a:solidFill>
            <a:srgbClr val="672180">
              <a:alpha val="1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364" name="TextBox 9"/>
          <p:cNvSpPr txBox="1">
            <a:spLocks noChangeArrowheads="1"/>
          </p:cNvSpPr>
          <p:nvPr/>
        </p:nvSpPr>
        <p:spPr bwMode="auto">
          <a:xfrm>
            <a:off x="498475" y="1254125"/>
            <a:ext cx="55118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aseline="30000">
                <a:solidFill>
                  <a:srgbClr val="89BA17"/>
                </a:solidFill>
              </a:rPr>
              <a:t>BP Schools Link</a:t>
            </a:r>
            <a:endParaRPr lang="en-US">
              <a:latin typeface="Calibri" pitchFamily="34" charset="0"/>
            </a:endParaRPr>
          </a:p>
        </p:txBody>
      </p:sp>
      <p:pic>
        <p:nvPicPr>
          <p:cNvPr id="15365" name="Picture 10" descr="BPL_logoi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83575" y="368300"/>
            <a:ext cx="601663" cy="77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554781">
            <a:off x="3024811" y="1854821"/>
            <a:ext cx="5459849" cy="40948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>
          <a:xfrm>
            <a:off x="457200" y="339725"/>
            <a:ext cx="8229600" cy="868363"/>
          </a:xfrm>
        </p:spPr>
        <p:txBody>
          <a:bodyPr tIns="93600" anchor="t"/>
          <a:lstStyle/>
          <a:p>
            <a:pPr algn="l"/>
            <a:r>
              <a:rPr lang="en-US" sz="3900" b="1" baseline="30000" smtClean="0">
                <a:solidFill>
                  <a:srgbClr val="672180"/>
                </a:solidFill>
                <a:latin typeface="Arial" charset="0"/>
                <a:cs typeface="Arial" charset="0"/>
              </a:rPr>
              <a:t>Types of gloves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5943600"/>
            <a:ext cx="7551738" cy="914400"/>
          </a:xfrm>
          <a:prstGeom prst="rect">
            <a:avLst/>
          </a:prstGeom>
          <a:solidFill>
            <a:srgbClr val="6721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 flipH="1">
            <a:off x="7551738" y="5943600"/>
            <a:ext cx="1592262" cy="914400"/>
          </a:xfrm>
          <a:prstGeom prst="rect">
            <a:avLst/>
          </a:prstGeom>
          <a:solidFill>
            <a:srgbClr val="672180">
              <a:alpha val="1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541338" y="5589588"/>
            <a:ext cx="8229600" cy="1587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735763" y="5727700"/>
            <a:ext cx="21272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aseline="300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BP Schools Link – Handy Helpers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557213" y="1282700"/>
            <a:ext cx="8229600" cy="1588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656" name="TextBox 24"/>
          <p:cNvSpPr txBox="1">
            <a:spLocks noChangeArrowheads="1"/>
          </p:cNvSpPr>
          <p:nvPr/>
        </p:nvSpPr>
        <p:spPr bwMode="auto">
          <a:xfrm>
            <a:off x="7726363" y="5975350"/>
            <a:ext cx="1038225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000" b="1">
                <a:solidFill>
                  <a:srgbClr val="A6A6A6"/>
                </a:solidFill>
                <a:latin typeface="Arial Black" pitchFamily="34" charset="0"/>
              </a:rPr>
              <a:t>10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59989" y="1644795"/>
            <a:ext cx="5449174" cy="36263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>
          <a:xfrm>
            <a:off x="457200" y="339725"/>
            <a:ext cx="8229600" cy="868363"/>
          </a:xfrm>
        </p:spPr>
        <p:txBody>
          <a:bodyPr tIns="93600" anchor="t"/>
          <a:lstStyle/>
          <a:p>
            <a:pPr algn="l"/>
            <a:r>
              <a:rPr lang="en-US" sz="3900" b="1" baseline="30000" smtClean="0">
                <a:solidFill>
                  <a:srgbClr val="672180"/>
                </a:solidFill>
                <a:latin typeface="Arial" charset="0"/>
                <a:cs typeface="Arial" charset="0"/>
              </a:rPr>
              <a:t>Types of gloves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5943600"/>
            <a:ext cx="7551738" cy="914400"/>
          </a:xfrm>
          <a:prstGeom prst="rect">
            <a:avLst/>
          </a:prstGeom>
          <a:solidFill>
            <a:srgbClr val="6721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 flipH="1">
            <a:off x="7551738" y="5943600"/>
            <a:ext cx="1592262" cy="914400"/>
          </a:xfrm>
          <a:prstGeom prst="rect">
            <a:avLst/>
          </a:prstGeom>
          <a:solidFill>
            <a:srgbClr val="672180">
              <a:alpha val="1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541338" y="5589588"/>
            <a:ext cx="8229600" cy="1587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735763" y="5727700"/>
            <a:ext cx="21272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aseline="300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BP Schools Link – Handy Helpers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557213" y="1282700"/>
            <a:ext cx="8229600" cy="1588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680" name="TextBox 24"/>
          <p:cNvSpPr txBox="1">
            <a:spLocks noChangeArrowheads="1"/>
          </p:cNvSpPr>
          <p:nvPr/>
        </p:nvSpPr>
        <p:spPr bwMode="auto">
          <a:xfrm>
            <a:off x="7726363" y="5975350"/>
            <a:ext cx="1038225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000" b="1">
                <a:solidFill>
                  <a:srgbClr val="A6A6A6"/>
                </a:solidFill>
                <a:latin typeface="Arial Black" pitchFamily="34" charset="0"/>
              </a:rPr>
              <a:t>11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60035" y="1644795"/>
            <a:ext cx="5449081" cy="36263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>
          <a:xfrm>
            <a:off x="457200" y="339725"/>
            <a:ext cx="8229600" cy="868363"/>
          </a:xfrm>
        </p:spPr>
        <p:txBody>
          <a:bodyPr tIns="93600" anchor="t"/>
          <a:lstStyle/>
          <a:p>
            <a:pPr algn="l"/>
            <a:r>
              <a:rPr lang="en-US" sz="3900" b="1" baseline="30000" smtClean="0">
                <a:solidFill>
                  <a:srgbClr val="672180"/>
                </a:solidFill>
                <a:latin typeface="Arial" charset="0"/>
                <a:cs typeface="Arial" charset="0"/>
              </a:rPr>
              <a:t>Types of gloves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5943600"/>
            <a:ext cx="7551738" cy="914400"/>
          </a:xfrm>
          <a:prstGeom prst="rect">
            <a:avLst/>
          </a:prstGeom>
          <a:solidFill>
            <a:srgbClr val="6721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 flipH="1">
            <a:off x="7551738" y="5943600"/>
            <a:ext cx="1592262" cy="914400"/>
          </a:xfrm>
          <a:prstGeom prst="rect">
            <a:avLst/>
          </a:prstGeom>
          <a:solidFill>
            <a:srgbClr val="672180">
              <a:alpha val="1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541338" y="5589588"/>
            <a:ext cx="8229600" cy="1587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735763" y="5727700"/>
            <a:ext cx="21272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aseline="300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BP Schools Link – Handy Helpers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557213" y="1282700"/>
            <a:ext cx="8229600" cy="1588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704" name="TextBox 24"/>
          <p:cNvSpPr txBox="1">
            <a:spLocks noChangeArrowheads="1"/>
          </p:cNvSpPr>
          <p:nvPr/>
        </p:nvSpPr>
        <p:spPr bwMode="auto">
          <a:xfrm>
            <a:off x="7726363" y="5975350"/>
            <a:ext cx="1038225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000" b="1">
                <a:solidFill>
                  <a:srgbClr val="A6A6A6"/>
                </a:solidFill>
                <a:latin typeface="Arial Black" pitchFamily="34" charset="0"/>
              </a:rPr>
              <a:t>12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64802" y="1644795"/>
            <a:ext cx="5439546" cy="36263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>
          <a:xfrm>
            <a:off x="457200" y="339725"/>
            <a:ext cx="8229600" cy="868363"/>
          </a:xfrm>
        </p:spPr>
        <p:txBody>
          <a:bodyPr tIns="93600" anchor="t"/>
          <a:lstStyle/>
          <a:p>
            <a:pPr algn="l"/>
            <a:r>
              <a:rPr lang="en-GB" sz="3900" b="1" baseline="30000" smtClean="0">
                <a:solidFill>
                  <a:srgbClr val="672180"/>
                </a:solidFill>
                <a:latin typeface="Arial" charset="0"/>
                <a:cs typeface="Arial" charset="0"/>
              </a:rPr>
              <a:t>Our fair test</a:t>
            </a:r>
            <a:endParaRPr lang="en-US" sz="3900" b="1" baseline="30000" smtClean="0">
              <a:solidFill>
                <a:srgbClr val="672180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5943600"/>
            <a:ext cx="7551738" cy="914400"/>
          </a:xfrm>
          <a:prstGeom prst="rect">
            <a:avLst/>
          </a:prstGeom>
          <a:solidFill>
            <a:srgbClr val="6721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 flipH="1">
            <a:off x="7551738" y="5943600"/>
            <a:ext cx="1592262" cy="914400"/>
          </a:xfrm>
          <a:prstGeom prst="rect">
            <a:avLst/>
          </a:prstGeom>
          <a:solidFill>
            <a:srgbClr val="672180">
              <a:alpha val="1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541338" y="5589588"/>
            <a:ext cx="8229600" cy="1587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735763" y="5727700"/>
            <a:ext cx="21272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aseline="300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BP Schools Link – Handy Helpers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0727" name="TextBox 16"/>
          <p:cNvSpPr txBox="1">
            <a:spLocks noChangeArrowheads="1"/>
          </p:cNvSpPr>
          <p:nvPr/>
        </p:nvSpPr>
        <p:spPr bwMode="auto">
          <a:xfrm>
            <a:off x="487363" y="1560513"/>
            <a:ext cx="8199437" cy="253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indent="-185738">
              <a:spcBef>
                <a:spcPts val="1200"/>
              </a:spcBef>
              <a:buSzPct val="100000"/>
              <a:buFontTx/>
              <a:buBlip>
                <a:blip r:embed="rId2"/>
              </a:buBlip>
            </a:pPr>
            <a:r>
              <a:rPr lang="en-GB" sz="2400"/>
              <a:t>What is our question?</a:t>
            </a:r>
          </a:p>
          <a:p>
            <a:pPr indent="-185738">
              <a:spcBef>
                <a:spcPts val="1200"/>
              </a:spcBef>
              <a:buSzPct val="100000"/>
              <a:buFontTx/>
              <a:buBlip>
                <a:blip r:embed="rId2"/>
              </a:buBlip>
            </a:pPr>
            <a:r>
              <a:rPr lang="en-GB" sz="2400"/>
              <a:t>What do we think will happen?</a:t>
            </a:r>
          </a:p>
          <a:p>
            <a:pPr indent="-185738">
              <a:spcBef>
                <a:spcPts val="1200"/>
              </a:spcBef>
              <a:buSzPct val="100000"/>
              <a:buFontTx/>
              <a:buBlip>
                <a:blip r:embed="rId2"/>
              </a:buBlip>
            </a:pPr>
            <a:r>
              <a:rPr lang="en-GB" sz="2400"/>
              <a:t>What will we change?</a:t>
            </a:r>
          </a:p>
          <a:p>
            <a:pPr indent="-185738">
              <a:spcBef>
                <a:spcPts val="1200"/>
              </a:spcBef>
              <a:buSzPct val="100000"/>
              <a:buFontTx/>
              <a:buBlip>
                <a:blip r:embed="rId2"/>
              </a:buBlip>
            </a:pPr>
            <a:r>
              <a:rPr lang="en-GB" sz="2400"/>
              <a:t>What will we keep the same?</a:t>
            </a:r>
          </a:p>
          <a:p>
            <a:pPr indent="-185738">
              <a:spcBef>
                <a:spcPts val="1200"/>
              </a:spcBef>
              <a:buSzPct val="100000"/>
              <a:buFontTx/>
              <a:buBlip>
                <a:blip r:embed="rId2"/>
              </a:buBlip>
            </a:pPr>
            <a:r>
              <a:rPr lang="en-GB" sz="2400"/>
              <a:t>How will we record our results?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557213" y="1282700"/>
            <a:ext cx="8229600" cy="1588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729" name="TextBox 24"/>
          <p:cNvSpPr txBox="1">
            <a:spLocks noChangeArrowheads="1"/>
          </p:cNvSpPr>
          <p:nvPr/>
        </p:nvSpPr>
        <p:spPr bwMode="auto">
          <a:xfrm>
            <a:off x="7726363" y="5975350"/>
            <a:ext cx="1038225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000" b="1">
                <a:solidFill>
                  <a:srgbClr val="A6A6A6"/>
                </a:solidFill>
                <a:latin typeface="Arial Black" pitchFamily="34" charset="0"/>
              </a:rPr>
              <a:t>13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>
          <a:xfrm>
            <a:off x="457200" y="339725"/>
            <a:ext cx="8229600" cy="868363"/>
          </a:xfrm>
        </p:spPr>
        <p:txBody>
          <a:bodyPr tIns="93600" anchor="t"/>
          <a:lstStyle/>
          <a:p>
            <a:pPr algn="l"/>
            <a:r>
              <a:rPr lang="en-US" sz="3900" b="1" baseline="30000" smtClean="0">
                <a:solidFill>
                  <a:srgbClr val="672180"/>
                </a:solidFill>
                <a:latin typeface="Arial" charset="0"/>
                <a:cs typeface="Arial" charset="0"/>
              </a:rPr>
              <a:t>Gloves are our handy helpers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5943600"/>
            <a:ext cx="7551738" cy="914400"/>
          </a:xfrm>
          <a:prstGeom prst="rect">
            <a:avLst/>
          </a:prstGeom>
          <a:solidFill>
            <a:srgbClr val="6721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 flipH="1">
            <a:off x="7551738" y="5943600"/>
            <a:ext cx="1592262" cy="914400"/>
          </a:xfrm>
          <a:prstGeom prst="rect">
            <a:avLst/>
          </a:prstGeom>
          <a:solidFill>
            <a:srgbClr val="672180">
              <a:alpha val="1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541338" y="5589588"/>
            <a:ext cx="8229600" cy="1587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735763" y="5727700"/>
            <a:ext cx="21272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aseline="300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BP Schools Link – Handy Helpers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557213" y="1282700"/>
            <a:ext cx="8229600" cy="1588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392" name="TextBox 24"/>
          <p:cNvSpPr txBox="1">
            <a:spLocks noChangeArrowheads="1"/>
          </p:cNvSpPr>
          <p:nvPr/>
        </p:nvSpPr>
        <p:spPr bwMode="auto">
          <a:xfrm>
            <a:off x="7726363" y="5975350"/>
            <a:ext cx="1038225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000" b="1">
                <a:solidFill>
                  <a:srgbClr val="A6A6A6"/>
                </a:solidFill>
                <a:latin typeface="Arial Black" pitchFamily="34" charset="0"/>
              </a:rPr>
              <a:t>2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445104">
            <a:off x="3999208" y="1179279"/>
            <a:ext cx="2965236" cy="19849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657747">
            <a:off x="986908" y="1697265"/>
            <a:ext cx="3033320" cy="20186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20869475">
            <a:off x="5576608" y="3194393"/>
            <a:ext cx="3060093" cy="20364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21079465">
            <a:off x="1033249" y="3603865"/>
            <a:ext cx="2916508" cy="19443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21404245">
            <a:off x="3317738" y="3418363"/>
            <a:ext cx="2539311" cy="15885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21404245">
            <a:off x="3317738" y="3697401"/>
            <a:ext cx="2539311" cy="15885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457200" y="339725"/>
            <a:ext cx="8229600" cy="868363"/>
          </a:xfrm>
        </p:spPr>
        <p:txBody>
          <a:bodyPr tIns="93600" anchor="t"/>
          <a:lstStyle/>
          <a:p>
            <a:pPr algn="l"/>
            <a:r>
              <a:rPr lang="en-GB" sz="3900" b="1" baseline="30000" smtClean="0">
                <a:solidFill>
                  <a:srgbClr val="672180"/>
                </a:solidFill>
                <a:latin typeface="Arial" charset="0"/>
                <a:cs typeface="Arial" charset="0"/>
              </a:rPr>
              <a:t>What do gloves help us do?</a:t>
            </a:r>
            <a:endParaRPr lang="en-US" sz="3900" b="1" baseline="30000" smtClean="0">
              <a:solidFill>
                <a:srgbClr val="672180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5943600"/>
            <a:ext cx="7551738" cy="914400"/>
          </a:xfrm>
          <a:prstGeom prst="rect">
            <a:avLst/>
          </a:prstGeom>
          <a:solidFill>
            <a:srgbClr val="6721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 flipH="1">
            <a:off x="7551738" y="5943600"/>
            <a:ext cx="1592262" cy="914400"/>
          </a:xfrm>
          <a:prstGeom prst="rect">
            <a:avLst/>
          </a:prstGeom>
          <a:solidFill>
            <a:srgbClr val="672180">
              <a:alpha val="1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541338" y="5589588"/>
            <a:ext cx="8229600" cy="1587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735763" y="5727700"/>
            <a:ext cx="21272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aseline="300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BP Schools Link – Handy Helpers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8440" name="TextBox 16"/>
          <p:cNvSpPr txBox="1">
            <a:spLocks noChangeArrowheads="1"/>
          </p:cNvSpPr>
          <p:nvPr/>
        </p:nvSpPr>
        <p:spPr bwMode="auto">
          <a:xfrm>
            <a:off x="487363" y="1560513"/>
            <a:ext cx="8199437" cy="253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indent="-185738">
              <a:spcBef>
                <a:spcPts val="1200"/>
              </a:spcBef>
              <a:buSzPct val="100000"/>
              <a:buFontTx/>
              <a:buBlip>
                <a:blip r:embed="rId3"/>
              </a:buBlip>
            </a:pPr>
            <a:r>
              <a:rPr lang="en-GB" sz="2400"/>
              <a:t>… at home?</a:t>
            </a:r>
          </a:p>
          <a:p>
            <a:pPr indent="-185738">
              <a:spcBef>
                <a:spcPts val="1200"/>
              </a:spcBef>
              <a:buSzPct val="100000"/>
              <a:buFontTx/>
              <a:buBlip>
                <a:blip r:embed="rId3"/>
              </a:buBlip>
            </a:pPr>
            <a:endParaRPr lang="en-GB" sz="2400"/>
          </a:p>
          <a:p>
            <a:pPr indent="-185738">
              <a:spcBef>
                <a:spcPts val="1200"/>
              </a:spcBef>
              <a:buSzPct val="100000"/>
              <a:buFontTx/>
              <a:buBlip>
                <a:blip r:embed="rId3"/>
              </a:buBlip>
            </a:pPr>
            <a:r>
              <a:rPr lang="en-GB" sz="2400"/>
              <a:t>… at work?</a:t>
            </a:r>
          </a:p>
          <a:p>
            <a:pPr indent="-185738">
              <a:spcBef>
                <a:spcPts val="1200"/>
              </a:spcBef>
              <a:buSzPct val="100000"/>
              <a:buFontTx/>
              <a:buBlip>
                <a:blip r:embed="rId3"/>
              </a:buBlip>
            </a:pPr>
            <a:endParaRPr lang="en-GB" sz="2400"/>
          </a:p>
          <a:p>
            <a:pPr indent="-185738">
              <a:spcBef>
                <a:spcPts val="1200"/>
              </a:spcBef>
              <a:buSzPct val="100000"/>
              <a:buFontTx/>
              <a:buBlip>
                <a:blip r:embed="rId3"/>
              </a:buBlip>
            </a:pPr>
            <a:r>
              <a:rPr lang="en-GB" sz="2400"/>
              <a:t>… at play?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557213" y="1282700"/>
            <a:ext cx="8229600" cy="1588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442" name="TextBox 24"/>
          <p:cNvSpPr txBox="1">
            <a:spLocks noChangeArrowheads="1"/>
          </p:cNvSpPr>
          <p:nvPr/>
        </p:nvSpPr>
        <p:spPr bwMode="auto">
          <a:xfrm>
            <a:off x="7726363" y="5975350"/>
            <a:ext cx="1038225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000" b="1">
                <a:solidFill>
                  <a:srgbClr val="A6A6A6"/>
                </a:solidFill>
                <a:latin typeface="Arial Black" pitchFamily="34" charset="0"/>
              </a:rPr>
              <a:t>3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445104">
            <a:off x="3999209" y="1668676"/>
            <a:ext cx="2965236" cy="19849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21369723">
            <a:off x="6076327" y="2764362"/>
            <a:ext cx="2556358" cy="17025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>
          <a:xfrm>
            <a:off x="457200" y="339725"/>
            <a:ext cx="8229600" cy="868363"/>
          </a:xfrm>
        </p:spPr>
        <p:txBody>
          <a:bodyPr tIns="93600" anchor="t"/>
          <a:lstStyle/>
          <a:p>
            <a:pPr algn="l"/>
            <a:r>
              <a:rPr lang="en-US" sz="3900" b="1" baseline="30000" smtClean="0">
                <a:solidFill>
                  <a:srgbClr val="672180"/>
                </a:solidFill>
                <a:latin typeface="Arial" charset="0"/>
                <a:cs typeface="Arial" charset="0"/>
              </a:rPr>
              <a:t>Describing our handy helpers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5943600"/>
            <a:ext cx="7551738" cy="914400"/>
          </a:xfrm>
          <a:prstGeom prst="rect">
            <a:avLst/>
          </a:prstGeom>
          <a:solidFill>
            <a:srgbClr val="6721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 flipH="1">
            <a:off x="7551738" y="5943600"/>
            <a:ext cx="1592262" cy="914400"/>
          </a:xfrm>
          <a:prstGeom prst="rect">
            <a:avLst/>
          </a:prstGeom>
          <a:solidFill>
            <a:srgbClr val="672180">
              <a:alpha val="1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541338" y="5589588"/>
            <a:ext cx="8229600" cy="1587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735763" y="5727700"/>
            <a:ext cx="21272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aseline="300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BP Schools Link – Handy Helpers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557213" y="1282700"/>
            <a:ext cx="8229600" cy="1588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464" name="TextBox 24"/>
          <p:cNvSpPr txBox="1">
            <a:spLocks noChangeArrowheads="1"/>
          </p:cNvSpPr>
          <p:nvPr/>
        </p:nvSpPr>
        <p:spPr bwMode="auto">
          <a:xfrm>
            <a:off x="7726363" y="5975350"/>
            <a:ext cx="1038225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000" b="1">
                <a:solidFill>
                  <a:srgbClr val="A6A6A6"/>
                </a:solidFill>
                <a:latin typeface="Arial Black" pitchFamily="34" charset="0"/>
              </a:rPr>
              <a:t>4</a:t>
            </a:r>
          </a:p>
        </p:txBody>
      </p:sp>
      <p:pic>
        <p:nvPicPr>
          <p:cNvPr id="19465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84350" y="1512888"/>
            <a:ext cx="5214938" cy="391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>
          <a:xfrm>
            <a:off x="457200" y="339725"/>
            <a:ext cx="8229600" cy="868363"/>
          </a:xfrm>
        </p:spPr>
        <p:txBody>
          <a:bodyPr tIns="93600" anchor="t"/>
          <a:lstStyle/>
          <a:p>
            <a:pPr algn="l"/>
            <a:r>
              <a:rPr lang="en-US" sz="3900" b="1" baseline="30000" smtClean="0">
                <a:solidFill>
                  <a:srgbClr val="672180"/>
                </a:solidFill>
                <a:latin typeface="Arial" charset="0"/>
                <a:cs typeface="Arial" charset="0"/>
              </a:rPr>
              <a:t>My handy helper day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5943600"/>
            <a:ext cx="7551738" cy="914400"/>
          </a:xfrm>
          <a:prstGeom prst="rect">
            <a:avLst/>
          </a:prstGeom>
          <a:solidFill>
            <a:srgbClr val="6721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 flipH="1">
            <a:off x="7551738" y="5943600"/>
            <a:ext cx="1592262" cy="914400"/>
          </a:xfrm>
          <a:prstGeom prst="rect">
            <a:avLst/>
          </a:prstGeom>
          <a:solidFill>
            <a:srgbClr val="672180">
              <a:alpha val="1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541338" y="5589588"/>
            <a:ext cx="8229600" cy="1587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735763" y="5727700"/>
            <a:ext cx="21272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aseline="300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BP Schools Link – Handy Helpers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557213" y="1282700"/>
            <a:ext cx="8229600" cy="1588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512" name="TextBox 24"/>
          <p:cNvSpPr txBox="1">
            <a:spLocks noChangeArrowheads="1"/>
          </p:cNvSpPr>
          <p:nvPr/>
        </p:nvSpPr>
        <p:spPr bwMode="auto">
          <a:xfrm>
            <a:off x="7726363" y="5975350"/>
            <a:ext cx="1038225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000" b="1">
                <a:solidFill>
                  <a:srgbClr val="A6A6A6"/>
                </a:solidFill>
                <a:latin typeface="Arial Black" pitchFamily="34" charset="0"/>
              </a:rPr>
              <a:t>5</a:t>
            </a:r>
          </a:p>
        </p:txBody>
      </p:sp>
      <p:sp>
        <p:nvSpPr>
          <p:cNvPr id="21513" name="Rectangle 6"/>
          <p:cNvSpPr>
            <a:spLocks noChangeArrowheads="1"/>
          </p:cNvSpPr>
          <p:nvPr/>
        </p:nvSpPr>
        <p:spPr bwMode="auto">
          <a:xfrm>
            <a:off x="946150" y="1449388"/>
            <a:ext cx="545465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400">
                <a:latin typeface="Calibri" pitchFamily="34" charset="0"/>
              </a:rPr>
              <a:t>What gloves will help me do all my jobs?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98131" y="2362170"/>
            <a:ext cx="4434164" cy="29557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>
          <a:xfrm>
            <a:off x="457200" y="339725"/>
            <a:ext cx="8229600" cy="868363"/>
          </a:xfrm>
        </p:spPr>
        <p:txBody>
          <a:bodyPr tIns="93600" anchor="t"/>
          <a:lstStyle/>
          <a:p>
            <a:pPr algn="l"/>
            <a:r>
              <a:rPr lang="en-US" sz="3900" b="1" baseline="30000" smtClean="0">
                <a:solidFill>
                  <a:srgbClr val="672180"/>
                </a:solidFill>
                <a:latin typeface="Arial" charset="0"/>
                <a:cs typeface="Arial" charset="0"/>
              </a:rPr>
              <a:t>Types of gloves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5943600"/>
            <a:ext cx="7551738" cy="914400"/>
          </a:xfrm>
          <a:prstGeom prst="rect">
            <a:avLst/>
          </a:prstGeom>
          <a:solidFill>
            <a:srgbClr val="6721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 flipH="1">
            <a:off x="7551738" y="5943600"/>
            <a:ext cx="1592262" cy="914400"/>
          </a:xfrm>
          <a:prstGeom prst="rect">
            <a:avLst/>
          </a:prstGeom>
          <a:solidFill>
            <a:srgbClr val="672180">
              <a:alpha val="1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541338" y="5589588"/>
            <a:ext cx="8229600" cy="1587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735763" y="5727700"/>
            <a:ext cx="21272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aseline="300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BP Schools Link – Handy Helpers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557213" y="1282700"/>
            <a:ext cx="8229600" cy="1588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560" name="TextBox 24"/>
          <p:cNvSpPr txBox="1">
            <a:spLocks noChangeArrowheads="1"/>
          </p:cNvSpPr>
          <p:nvPr/>
        </p:nvSpPr>
        <p:spPr bwMode="auto">
          <a:xfrm>
            <a:off x="7726363" y="5975350"/>
            <a:ext cx="1038225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000" b="1">
                <a:solidFill>
                  <a:srgbClr val="A6A6A6"/>
                </a:solidFill>
                <a:latin typeface="Arial Black" pitchFamily="34" charset="0"/>
              </a:rPr>
              <a:t>6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59989" y="1634080"/>
            <a:ext cx="5449174" cy="36477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>
          <a:xfrm>
            <a:off x="457200" y="339725"/>
            <a:ext cx="8229600" cy="868363"/>
          </a:xfrm>
        </p:spPr>
        <p:txBody>
          <a:bodyPr tIns="93600" anchor="t"/>
          <a:lstStyle/>
          <a:p>
            <a:pPr algn="l"/>
            <a:r>
              <a:rPr lang="en-US" sz="3900" b="1" baseline="30000" smtClean="0">
                <a:solidFill>
                  <a:srgbClr val="672180"/>
                </a:solidFill>
                <a:latin typeface="Arial" charset="0"/>
                <a:cs typeface="Arial" charset="0"/>
              </a:rPr>
              <a:t>Types of gloves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5943600"/>
            <a:ext cx="7551738" cy="914400"/>
          </a:xfrm>
          <a:prstGeom prst="rect">
            <a:avLst/>
          </a:prstGeom>
          <a:solidFill>
            <a:srgbClr val="6721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 flipH="1">
            <a:off x="7551738" y="5943600"/>
            <a:ext cx="1592262" cy="914400"/>
          </a:xfrm>
          <a:prstGeom prst="rect">
            <a:avLst/>
          </a:prstGeom>
          <a:solidFill>
            <a:srgbClr val="672180">
              <a:alpha val="1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541338" y="5589588"/>
            <a:ext cx="8229600" cy="1587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735763" y="5727700"/>
            <a:ext cx="21272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aseline="300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BP Schools Link – Handy Helpers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557213" y="1282700"/>
            <a:ext cx="8229600" cy="1588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584" name="TextBox 24"/>
          <p:cNvSpPr txBox="1">
            <a:spLocks noChangeArrowheads="1"/>
          </p:cNvSpPr>
          <p:nvPr/>
        </p:nvSpPr>
        <p:spPr bwMode="auto">
          <a:xfrm>
            <a:off x="7726363" y="5975350"/>
            <a:ext cx="1038225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000" b="1">
                <a:solidFill>
                  <a:srgbClr val="A6A6A6"/>
                </a:solidFill>
                <a:latin typeface="Arial Black" pitchFamily="34" charset="0"/>
              </a:rPr>
              <a:t>7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29701" y="1571223"/>
            <a:ext cx="2509749" cy="37735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>
          <a:xfrm>
            <a:off x="457200" y="339725"/>
            <a:ext cx="8229600" cy="868363"/>
          </a:xfrm>
        </p:spPr>
        <p:txBody>
          <a:bodyPr tIns="93600" anchor="t"/>
          <a:lstStyle/>
          <a:p>
            <a:pPr algn="l"/>
            <a:r>
              <a:rPr lang="en-US" sz="3900" b="1" baseline="30000" smtClean="0">
                <a:solidFill>
                  <a:srgbClr val="672180"/>
                </a:solidFill>
                <a:latin typeface="Arial" charset="0"/>
                <a:cs typeface="Arial" charset="0"/>
              </a:rPr>
              <a:t>Types of gloves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5943600"/>
            <a:ext cx="7551738" cy="914400"/>
          </a:xfrm>
          <a:prstGeom prst="rect">
            <a:avLst/>
          </a:prstGeom>
          <a:solidFill>
            <a:srgbClr val="6721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 flipH="1">
            <a:off x="7551738" y="5943600"/>
            <a:ext cx="1592262" cy="914400"/>
          </a:xfrm>
          <a:prstGeom prst="rect">
            <a:avLst/>
          </a:prstGeom>
          <a:solidFill>
            <a:srgbClr val="672180">
              <a:alpha val="1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541338" y="5589588"/>
            <a:ext cx="8229600" cy="1587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735763" y="5727700"/>
            <a:ext cx="21272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aseline="300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BP Schools Link – Handy Helpers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557213" y="1282700"/>
            <a:ext cx="8229600" cy="1588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608" name="TextBox 24"/>
          <p:cNvSpPr txBox="1">
            <a:spLocks noChangeArrowheads="1"/>
          </p:cNvSpPr>
          <p:nvPr/>
        </p:nvSpPr>
        <p:spPr bwMode="auto">
          <a:xfrm>
            <a:off x="7726363" y="5975350"/>
            <a:ext cx="1038225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000" b="1">
                <a:solidFill>
                  <a:srgbClr val="A6A6A6"/>
                </a:solidFill>
                <a:latin typeface="Arial Black" pitchFamily="34" charset="0"/>
              </a:rPr>
              <a:t>8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59989" y="1753555"/>
            <a:ext cx="5449174" cy="34088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>
          <a:xfrm>
            <a:off x="457200" y="339725"/>
            <a:ext cx="8229600" cy="868363"/>
          </a:xfrm>
        </p:spPr>
        <p:txBody>
          <a:bodyPr tIns="93600" anchor="t"/>
          <a:lstStyle/>
          <a:p>
            <a:pPr algn="l"/>
            <a:r>
              <a:rPr lang="en-US" sz="3900" b="1" baseline="30000" smtClean="0">
                <a:solidFill>
                  <a:srgbClr val="672180"/>
                </a:solidFill>
                <a:latin typeface="Arial" charset="0"/>
                <a:cs typeface="Arial" charset="0"/>
              </a:rPr>
              <a:t>Types of gloves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5943600"/>
            <a:ext cx="7551738" cy="914400"/>
          </a:xfrm>
          <a:prstGeom prst="rect">
            <a:avLst/>
          </a:prstGeom>
          <a:solidFill>
            <a:srgbClr val="6721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 flipH="1">
            <a:off x="7551738" y="5943600"/>
            <a:ext cx="1592262" cy="914400"/>
          </a:xfrm>
          <a:prstGeom prst="rect">
            <a:avLst/>
          </a:prstGeom>
          <a:solidFill>
            <a:srgbClr val="672180">
              <a:alpha val="1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541338" y="5589588"/>
            <a:ext cx="8229600" cy="1587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735763" y="5727700"/>
            <a:ext cx="21272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aseline="300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BP Schools Link – Handy Helpers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557213" y="1282700"/>
            <a:ext cx="8229600" cy="1588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632" name="TextBox 24"/>
          <p:cNvSpPr txBox="1">
            <a:spLocks noChangeArrowheads="1"/>
          </p:cNvSpPr>
          <p:nvPr/>
        </p:nvSpPr>
        <p:spPr bwMode="auto">
          <a:xfrm>
            <a:off x="7726363" y="5975350"/>
            <a:ext cx="1038225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000" b="1">
                <a:solidFill>
                  <a:srgbClr val="A6A6A6"/>
                </a:solidFill>
                <a:latin typeface="Arial Black" pitchFamily="34" charset="0"/>
              </a:rPr>
              <a:t>9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59989" y="1571223"/>
            <a:ext cx="5449174" cy="37735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1179</TotalTime>
  <Words>218</Words>
  <Application>Microsoft Office PowerPoint</Application>
  <PresentationFormat>On-screen Show (4:3)</PresentationFormat>
  <Paragraphs>55</Paragraphs>
  <Slides>13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Handy Helpers</vt:lpstr>
      <vt:lpstr>Gloves are our handy helpers</vt:lpstr>
      <vt:lpstr>What do gloves help us do?</vt:lpstr>
      <vt:lpstr>Describing our handy helpers</vt:lpstr>
      <vt:lpstr>My handy helper day</vt:lpstr>
      <vt:lpstr>Types of gloves</vt:lpstr>
      <vt:lpstr>Types of gloves</vt:lpstr>
      <vt:lpstr>Types of gloves</vt:lpstr>
      <vt:lpstr>Types of gloves</vt:lpstr>
      <vt:lpstr>Types of gloves</vt:lpstr>
      <vt:lpstr>Types of gloves</vt:lpstr>
      <vt:lpstr>Types of gloves</vt:lpstr>
      <vt:lpstr>Our fair test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Handy Helpers</dc:title>
  <dc:creator>Bulkeley, Samantha</dc:creator>
  <cp:lastModifiedBy>Bulkeley, Samantha</cp:lastModifiedBy>
  <cp:revision>94</cp:revision>
  <cp:lastPrinted>2011-06-24T15:05:18Z</cp:lastPrinted>
  <dcterms:created xsi:type="dcterms:W3CDTF">2011-06-17T11:47:15Z</dcterms:created>
  <dcterms:modified xsi:type="dcterms:W3CDTF">2012-04-02T15:18:54Z</dcterms:modified>
</cp:coreProperties>
</file>