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316" r:id="rId4"/>
    <p:sldId id="317" r:id="rId5"/>
    <p:sldId id="318" r:id="rId6"/>
    <p:sldId id="319" r:id="rId7"/>
  </p:sldIdLst>
  <p:sldSz cx="9144000" cy="6858000" type="screen4x3"/>
  <p:notesSz cx="6797675" cy="9928225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ina You" initials="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72180"/>
    <a:srgbClr val="89BA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49" autoAdjust="0"/>
    <p:restoredTop sz="94660"/>
  </p:normalViewPr>
  <p:slideViewPr>
    <p:cSldViewPr snapToGrid="0" snapToObjects="1">
      <p:cViewPr>
        <p:scale>
          <a:sx n="74" d="100"/>
          <a:sy n="74" d="100"/>
        </p:scale>
        <p:origin x="-97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43670A9-FA3B-4FD0-86C9-863E944DECB5}" type="datetimeFigureOut">
              <a:rPr lang="en-GB"/>
              <a:pPr>
                <a:defRPr/>
              </a:pPr>
              <a:t>21/03/2012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EC8B8E0-3D9F-4E15-A56C-1092F4FB0E6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75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3E9F35C-93D8-496E-BF45-72B6A14512C7}" type="datetimeFigureOut">
              <a:rPr lang="en-GB"/>
              <a:pPr>
                <a:defRPr/>
              </a:pPr>
              <a:t>21/03/2012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9220B9E-53B8-4C8C-BA58-41E4FFB840C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02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E65C3-0726-4E82-A48E-24EA0217F26B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B7A74-EF16-4EE1-B866-034B9EA6B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9A013-50D3-4EEC-A52F-8C0F1DB81A43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E7648-9FA1-4177-B1FF-C2573F2F6A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D5CDD-22D5-46A9-977A-94B3FEADA6F1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233F1-D184-414A-999F-F3DEB68929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1153-1BCE-43BA-9EED-6C93519EFABA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09B4F-BC81-4A6A-8DE1-405BF125E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747FA2-3AE8-4254-BF80-E11F5B9A3B39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91243-17A4-420C-B546-89362033A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2D4DB-C8ED-4CA8-93DA-6416D0A5CA56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CCC94-C2E4-4B20-B368-F364CE081C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876E1-E288-46E6-8149-A188B90FF0C6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0C9B-4CA4-4D94-954B-5D83BDC8F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2C3A9A-A39D-4655-9F69-62D8603676C9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E81D3F-73FC-4BD5-89CC-64C84B4E3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58DB-CBB2-467B-BF9D-19C1DEF985FB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E5EFA-3862-46FD-BE39-9E20B79EB5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84AAB8-B6D1-4E92-8A23-B835653F6885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640A-D8BB-467F-9270-473C60A910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360B-F3F4-4B85-AF04-447292BCD30C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8117D-3ADB-4265-81B1-77DAB2B4E8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7E7E86-B7FD-4FA3-90A5-E7995F094DD9}" type="datetimeFigureOut">
              <a:rPr lang="en-US"/>
              <a:pPr>
                <a:defRPr/>
              </a:pPr>
              <a:t>3/21/2012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398C38-F882-48A2-A94C-A5FD1139A1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6900"/>
            <a:ext cx="8229600" cy="868363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600"/>
              </a:spcAft>
              <a:defRPr/>
            </a:pPr>
            <a:r>
              <a:rPr lang="en-US" sz="6667" baseline="30000" dirty="0">
                <a:solidFill>
                  <a:srgbClr val="672180"/>
                </a:solidFill>
                <a:latin typeface="Arial"/>
                <a:cs typeface="Arial"/>
              </a:rPr>
              <a:t>Team Building</a:t>
            </a:r>
            <a:endParaRPr lang="en-US" sz="2333" baseline="30000" dirty="0">
              <a:solidFill>
                <a:srgbClr val="89BA17"/>
              </a:solidFill>
              <a:latin typeface="Arial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4290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34290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64" name="TextBox 9"/>
          <p:cNvSpPr txBox="1">
            <a:spLocks noChangeArrowheads="1"/>
          </p:cNvSpPr>
          <p:nvPr/>
        </p:nvSpPr>
        <p:spPr bwMode="auto">
          <a:xfrm>
            <a:off x="498475" y="1254125"/>
            <a:ext cx="5511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aseline="30000">
                <a:solidFill>
                  <a:srgbClr val="89BA17"/>
                </a:solidFill>
              </a:rPr>
              <a:t>BP Schools Link</a:t>
            </a:r>
            <a:endParaRPr lang="en-US">
              <a:latin typeface="Calibri" pitchFamily="34" charset="0"/>
            </a:endParaRPr>
          </a:p>
        </p:txBody>
      </p:sp>
      <p:pic>
        <p:nvPicPr>
          <p:cNvPr id="15365" name="Picture 10" descr="BPL_logoi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3575" y="368300"/>
            <a:ext cx="601663" cy="77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24784">
            <a:off x="4475952" y="1130124"/>
            <a:ext cx="3493927" cy="5242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is teamwork?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Team Building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63" y="1560513"/>
            <a:ext cx="8199437" cy="25368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sz="2400" dirty="0">
                <a:latin typeface="Arial"/>
                <a:cs typeface="Arial"/>
              </a:rPr>
              <a:t>It’s . . .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Listening to others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Helping and supporting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Reaching an agreement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Playing your part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417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2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661930">
            <a:off x="4441938" y="2090717"/>
            <a:ext cx="4173486" cy="27805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is communication?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Team Building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363" y="1560513"/>
            <a:ext cx="4792662" cy="2536825"/>
          </a:xfrm>
          <a:prstGeom prst="rect">
            <a:avLst/>
          </a:prstGeom>
          <a:noFill/>
        </p:spPr>
        <p:txBody>
          <a:bodyPr/>
          <a:lstStyle/>
          <a:p>
            <a:pPr fontAlgn="auto">
              <a:spcBef>
                <a:spcPts val="1200"/>
              </a:spcBef>
              <a:spcAft>
                <a:spcPts val="0"/>
              </a:spcAft>
              <a:buSzPct val="100000"/>
              <a:defRPr/>
            </a:pPr>
            <a:r>
              <a:rPr lang="en-GB" sz="2400" dirty="0">
                <a:latin typeface="Arial"/>
                <a:cs typeface="Arial"/>
              </a:rPr>
              <a:t>It’s . . .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Listening to others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Allowing each person to speak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Helping others understand you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Checking you understand them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914400" y="1139825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465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3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553409">
            <a:off x="5508879" y="2115264"/>
            <a:ext cx="3246702" cy="21631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Who’s in our team?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Team Building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988" y="1561259"/>
            <a:ext cx="8198812" cy="3461501"/>
          </a:xfrm>
          <a:prstGeom prst="rect">
            <a:avLst/>
          </a:prstGeom>
          <a:noFill/>
        </p:spPr>
        <p:txBody>
          <a:bodyPr numCol="2"/>
          <a:lstStyle/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Director		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Planning Officer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Store Manager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Research Officer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Construction Manager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Compliance Officer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513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330034">
            <a:off x="5089249" y="1622515"/>
            <a:ext cx="2459493" cy="369681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What are the rules?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Team Building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988" y="1561260"/>
            <a:ext cx="8198812" cy="1594064"/>
          </a:xfrm>
          <a:prstGeom prst="rect">
            <a:avLst/>
          </a:prstGeom>
          <a:noFill/>
        </p:spPr>
        <p:txBody>
          <a:bodyPr numCol="2"/>
          <a:lstStyle/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tabLst>
                <a:tab pos="269875" algn="l"/>
              </a:tabLst>
              <a:defRPr/>
            </a:pPr>
            <a:r>
              <a:rPr lang="en-GB" sz="2400" dirty="0">
                <a:latin typeface="Arial"/>
                <a:cs typeface="Arial"/>
              </a:rPr>
              <a:t>Don’t do things that you must not do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Don’t ask the organiser a   question once construction starts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Don’t change roles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Don’t change more than one Lego brick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Don’t announce that you’ve finished if your model is not identical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561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457200" y="339725"/>
            <a:ext cx="8229600" cy="868363"/>
          </a:xfrm>
        </p:spPr>
        <p:txBody>
          <a:bodyPr tIns="93600" anchor="t"/>
          <a:lstStyle/>
          <a:p>
            <a:pPr algn="l" eaLnBrk="1" hangingPunct="1"/>
            <a:r>
              <a:rPr lang="en-US" sz="3900" b="1" baseline="30000" smtClean="0">
                <a:solidFill>
                  <a:srgbClr val="672180"/>
                </a:solidFill>
                <a:latin typeface="Arial" charset="0"/>
                <a:cs typeface="Arial" charset="0"/>
              </a:rPr>
              <a:t>How well did you . . 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7551738" cy="914400"/>
          </a:xfrm>
          <a:prstGeom prst="rect">
            <a:avLst/>
          </a:prstGeom>
          <a:solidFill>
            <a:srgbClr val="67218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H="1">
            <a:off x="7551738" y="5943600"/>
            <a:ext cx="1592262" cy="914400"/>
          </a:xfrm>
          <a:prstGeom prst="rect">
            <a:avLst/>
          </a:prstGeom>
          <a:solidFill>
            <a:srgbClr val="67218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>
            <a:off x="541338" y="5589588"/>
            <a:ext cx="8229600" cy="1587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735763" y="5727700"/>
            <a:ext cx="21272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aseline="30000" dirty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rPr>
              <a:t>BP Schools Link – Team Building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7988" y="1561260"/>
            <a:ext cx="8198812" cy="1594064"/>
          </a:xfrm>
          <a:prstGeom prst="rect">
            <a:avLst/>
          </a:prstGeom>
          <a:noFill/>
        </p:spPr>
        <p:txBody>
          <a:bodyPr numCol="2"/>
          <a:lstStyle/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Listen to others?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Let other people speak?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Make sure you were understood?</a:t>
            </a:r>
          </a:p>
          <a:p>
            <a:pPr marL="269875" indent="-269875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Make sure you understood?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Stick to your role?</a:t>
            </a:r>
          </a:p>
          <a:p>
            <a:pPr indent="-187200" fontAlgn="auto">
              <a:spcBef>
                <a:spcPts val="1200"/>
              </a:spcBef>
              <a:spcAft>
                <a:spcPts val="0"/>
              </a:spcAft>
              <a:buSzPct val="100000"/>
              <a:buFontTx/>
              <a:buBlip>
                <a:blip r:embed="rId3"/>
              </a:buBlip>
              <a:defRPr/>
            </a:pPr>
            <a:r>
              <a:rPr lang="en-GB" sz="2400" dirty="0">
                <a:latin typeface="Arial"/>
                <a:cs typeface="Arial"/>
              </a:rPr>
              <a:t>Help make decisions?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557213" y="1282700"/>
            <a:ext cx="8229600" cy="1588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609" name="TextBox 24"/>
          <p:cNvSpPr txBox="1">
            <a:spLocks noChangeArrowheads="1"/>
          </p:cNvSpPr>
          <p:nvPr/>
        </p:nvSpPr>
        <p:spPr bwMode="auto">
          <a:xfrm>
            <a:off x="7726363" y="5975350"/>
            <a:ext cx="1038225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000" b="1">
                <a:solidFill>
                  <a:srgbClr val="A6A6A6"/>
                </a:solidFill>
                <a:latin typeface="Arial Black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169</Words>
  <Application>Microsoft Office PowerPoint</Application>
  <PresentationFormat>On-screen Show (4:3)</PresentationFormat>
  <Paragraphs>44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Team Building</vt:lpstr>
      <vt:lpstr>What is teamwork?</vt:lpstr>
      <vt:lpstr>What is communication?</vt:lpstr>
      <vt:lpstr>Who’s in our team?</vt:lpstr>
      <vt:lpstr>What are the rules?</vt:lpstr>
      <vt:lpstr>How well did you . . 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Team Building</dc:title>
  <dc:creator/>
  <cp:lastModifiedBy>Bulkeley, Samantha</cp:lastModifiedBy>
  <cp:revision>93</cp:revision>
  <cp:lastPrinted>2011-06-24T15:05:18Z</cp:lastPrinted>
  <dcterms:created xsi:type="dcterms:W3CDTF">2011-06-17T11:47:15Z</dcterms:created>
  <dcterms:modified xsi:type="dcterms:W3CDTF">2012-03-21T10:14:05Z</dcterms:modified>
</cp:coreProperties>
</file>